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18.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96.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96.xml"/>
  <Override ContentType="application/vnd.openxmlformats-officedocument.presentationml.slideLayout+xml" PartName="/ppt/slideLayouts/slideLayout102.xml"/>
  <Override ContentType="application/vnd.openxmlformats-officedocument.presentationml.slideLayout+xml" PartName="/ppt/slideLayouts/slideLayout188.xml"/>
  <Override ContentType="application/vnd.openxmlformats-officedocument.presentationml.slideLayout+xml" PartName="/ppt/slideLayouts/slideLayout165.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14.xml"/>
  <Override ContentType="application/vnd.openxmlformats-officedocument.presentationml.slideLayout+xml" PartName="/ppt/slideLayouts/slideLayout92.xml"/>
  <Override ContentType="application/vnd.openxmlformats-officedocument.presentationml.slideLayout+xml" PartName="/ppt/slideLayouts/slideLayout150.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06.xml"/>
  <Override ContentType="application/vnd.openxmlformats-officedocument.presentationml.slideLayout+xml" PartName="/ppt/slideLayouts/slideLayout223.xml"/>
  <Override ContentType="application/vnd.openxmlformats-officedocument.presentationml.slideLayout+xml" PartName="/ppt/slideLayouts/slideLayout142.xml"/>
  <Override ContentType="application/vnd.openxmlformats-officedocument.presentationml.slideLayout+xml" PartName="/ppt/slideLayouts/slideLayout12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210.xml"/>
  <Override ContentType="application/vnd.openxmlformats-officedocument.presentationml.slideLayout+xml" PartName="/ppt/slideLayouts/slideLayout45.xml"/>
  <Override ContentType="application/vnd.openxmlformats-officedocument.presentationml.slideLayout+xml" PartName="/ppt/slideLayouts/slideLayout189.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219.xml"/>
  <Override ContentType="application/vnd.openxmlformats-officedocument.presentationml.slideLayout+xml" PartName="/ppt/slideLayouts/slideLayout70.xml"/>
  <Override ContentType="application/vnd.openxmlformats-officedocument.presentationml.slideLayout+xml" PartName="/ppt/slideLayouts/slideLayout217.xml"/>
  <Override ContentType="application/vnd.openxmlformats-officedocument.presentationml.slideLayout+xml" PartName="/ppt/slideLayouts/slideLayout128.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85.xml"/>
  <Override ContentType="application/vnd.openxmlformats-officedocument.presentationml.slideLayout+xml" PartName="/ppt/slideLayouts/slideLayout20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124.xml"/>
  <Override ContentType="application/vnd.openxmlformats-officedocument.presentationml.slideLayout+xml" PartName="/ppt/slideLayouts/slideLayout21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220.xml"/>
  <Override ContentType="application/vnd.openxmlformats-officedocument.presentationml.slideLayout+xml" PartName="/ppt/slideLayouts/slideLayout68.xml"/>
  <Override ContentType="application/vnd.openxmlformats-officedocument.presentationml.slideLayout+xml" PartName="/ppt/slideLayouts/slideLayout203.xml"/>
  <Override ContentType="application/vnd.openxmlformats-officedocument.presentationml.slideLayout+xml" PartName="/ppt/slideLayouts/slideLayout190.xml"/>
  <Override ContentType="application/vnd.openxmlformats-officedocument.presentationml.slideLayout+xml" PartName="/ppt/slideLayouts/slideLayout207.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31.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56.xml"/>
  <Override ContentType="application/vnd.openxmlformats-officedocument.presentationml.slideLayout+xml" PartName="/ppt/slideLayouts/slideLayout199.xml"/>
  <Override ContentType="application/vnd.openxmlformats-officedocument.presentationml.slideLayout+xml" PartName="/ppt/slideLayouts/slideLayout173.xml"/>
  <Override ContentType="application/vnd.openxmlformats-officedocument.presentationml.slideLayout+xml" PartName="/ppt/slideLayouts/slideLayout171.xml"/>
  <Override ContentType="application/vnd.openxmlformats-officedocument.presentationml.slideLayout+xml" PartName="/ppt/slideLayouts/slideLayout198.xml"/>
  <Override ContentType="application/vnd.openxmlformats-officedocument.presentationml.slideLayout+xml" PartName="/ppt/slideLayouts/slideLayout120.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216.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208.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94.xml"/>
  <Override ContentType="application/vnd.openxmlformats-officedocument.presentationml.slideLayout+xml" PartName="/ppt/slideLayouts/slideLayout71.xml"/>
  <Override ContentType="application/vnd.openxmlformats-officedocument.presentationml.slideLayout+xml" PartName="/ppt/slideLayouts/slideLayout151.xml"/>
  <Override ContentType="application/vnd.openxmlformats-officedocument.presentationml.slideLayout+xml" PartName="/ppt/slideLayouts/slideLayout201.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221.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204.xml"/>
  <Override ContentType="application/vnd.openxmlformats-officedocument.presentationml.slideLayout+xml" PartName="/ppt/slideLayouts/slideLayout212.xml"/>
  <Override ContentType="application/vnd.openxmlformats-officedocument.presentationml.slideLayout+xml" PartName="/ppt/slideLayouts/slideLayout183.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90.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51.xml"/>
  <Override ContentType="application/vnd.openxmlformats-officedocument.presentationml.slideLayout+xml" PartName="/ppt/slideLayouts/slideLayout94.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19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200.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101.xml"/>
  <Override ContentType="application/vnd.openxmlformats-officedocument.presentationml.slideLayout+xml" PartName="/ppt/slideLayouts/slideLayout179.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215.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09.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205.xml"/>
  <Override ContentType="application/vnd.openxmlformats-officedocument.presentationml.slideLayout+xml" PartName="/ppt/slideLayouts/slideLayout222.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115.xml"/>
  <Override ContentType="application/vnd.openxmlformats-officedocument.presentationml.slideLayout+xml" PartName="/ppt/slideLayouts/slideLayout192.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211.xml"/>
  <Override ContentType="application/vnd.openxmlformats-officedocument.presentationml.slideLayout+xml" PartName="/ppt/slideLayouts/slideLayout100.xml"/>
  <Override ContentType="application/vnd.openxmlformats-officedocument.presentationml.slideLayout+xml" PartName="/ppt/slideLayouts/slideLayout143.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86.xml"/>
  <Override ContentType="application/vnd.openxmlformats-officedocument.presentationml.slideLayout+xml" PartName="/ppt/slideLayouts/slideLayout160.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71" r:id="rId5"/>
    <p:sldMasterId id="2147483872" r:id="rId6"/>
    <p:sldMasterId id="2147483873" r:id="rId7"/>
    <p:sldMasterId id="2147483874" r:id="rId8"/>
    <p:sldMasterId id="2147483875"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Lst>
  <p:sldSz cy="5143500" cx="9144000"/>
  <p:notesSz cx="6858000" cy="9144000"/>
  <p:embeddedFontLst>
    <p:embeddedFont>
      <p:font typeface="Albert Sans"/>
      <p:regular r:id="rId27"/>
      <p:bold r:id="rId28"/>
      <p:italic r:id="rId29"/>
      <p:boldItalic r:id="rId30"/>
    </p:embeddedFont>
    <p:embeddedFont>
      <p:font typeface="Nanum Myeongjo"/>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Adam Eagl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Master" Target="slideMasters/slideMaster5.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NanumMyeongjo-regular.fntdata"/><Relationship Id="rId30" Type="http://schemas.openxmlformats.org/officeDocument/2006/relationships/font" Target="fonts/AlbertSans-boldItalic.fntdata"/><Relationship Id="rId32" Type="http://schemas.openxmlformats.org/officeDocument/2006/relationships/font" Target="fonts/NanumMyeongjo-bold.fntdata"/><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font" Target="fonts/AlbertSans-bold.fntdata"/><Relationship Id="rId27" Type="http://schemas.openxmlformats.org/officeDocument/2006/relationships/font" Target="fonts/AlbertSans-regular.fntdata"/><Relationship Id="rId29" Type="http://schemas.openxmlformats.org/officeDocument/2006/relationships/font" Target="fonts/AlbertSans-italic.fntdata"/><Relationship Id="rId11" Type="http://schemas.openxmlformats.org/officeDocument/2006/relationships/slide" Target="slides/slide1.xml"/><Relationship Id="rId10" Type="http://schemas.openxmlformats.org/officeDocument/2006/relationships/notesMaster" Target="notesMasters/notesMaster1.xml"/><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5-05T20:00:36.568">
    <p:pos x="595" y="234"/>
    <p:text>Maybe switch to: what makes a QuickBooks Online integration successful?</p:text>
  </p:cm>
  <p:cm authorId="0" idx="2" dt="2025-05-05T20:00:36.568">
    <p:pos x="595" y="234"/>
    <p:text>Real-time or batch? Both ways or one way?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g342016628a0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0" name="Google Shape;1460;g342016628a0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g342016628a0_1_1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2" name="Google Shape;1582;g342016628a0_1_1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0" name="Shape 1600"/>
        <p:cNvGrpSpPr/>
        <p:nvPr/>
      </p:nvGrpSpPr>
      <p:grpSpPr>
        <a:xfrm>
          <a:off x="0" y="0"/>
          <a:ext cx="0" cy="0"/>
          <a:chOff x="0" y="0"/>
          <a:chExt cx="0" cy="0"/>
        </a:xfrm>
      </p:grpSpPr>
      <p:sp>
        <p:nvSpPr>
          <p:cNvPr id="1601" name="Google Shape;1601;g35074d79560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2" name="Google Shape;1602;g35074d79560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1" name="Shape 1611"/>
        <p:cNvGrpSpPr/>
        <p:nvPr/>
      </p:nvGrpSpPr>
      <p:grpSpPr>
        <a:xfrm>
          <a:off x="0" y="0"/>
          <a:ext cx="0" cy="0"/>
          <a:chOff x="0" y="0"/>
          <a:chExt cx="0" cy="0"/>
        </a:xfrm>
      </p:grpSpPr>
      <p:sp>
        <p:nvSpPr>
          <p:cNvPr id="1612" name="Google Shape;1612;g35074d79560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3" name="Google Shape;1613;g35074d79560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3" name="Shape 1623"/>
        <p:cNvGrpSpPr/>
        <p:nvPr/>
      </p:nvGrpSpPr>
      <p:grpSpPr>
        <a:xfrm>
          <a:off x="0" y="0"/>
          <a:ext cx="0" cy="0"/>
          <a:chOff x="0" y="0"/>
          <a:chExt cx="0" cy="0"/>
        </a:xfrm>
      </p:grpSpPr>
      <p:sp>
        <p:nvSpPr>
          <p:cNvPr id="1624" name="Google Shape;1624;g35074d79560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5" name="Google Shape;1625;g35074d79560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4" name="Shape 1634"/>
        <p:cNvGrpSpPr/>
        <p:nvPr/>
      </p:nvGrpSpPr>
      <p:grpSpPr>
        <a:xfrm>
          <a:off x="0" y="0"/>
          <a:ext cx="0" cy="0"/>
          <a:chOff x="0" y="0"/>
          <a:chExt cx="0" cy="0"/>
        </a:xfrm>
      </p:grpSpPr>
      <p:sp>
        <p:nvSpPr>
          <p:cNvPr id="1635" name="Google Shape;1635;g35074d79560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6" name="Google Shape;1636;g35074d79560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1" name="Shape 1651"/>
        <p:cNvGrpSpPr/>
        <p:nvPr/>
      </p:nvGrpSpPr>
      <p:grpSpPr>
        <a:xfrm>
          <a:off x="0" y="0"/>
          <a:ext cx="0" cy="0"/>
          <a:chOff x="0" y="0"/>
          <a:chExt cx="0" cy="0"/>
        </a:xfrm>
      </p:grpSpPr>
      <p:sp>
        <p:nvSpPr>
          <p:cNvPr id="1652" name="Google Shape;1652;g342016628a0_1_1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3" name="Google Shape;1653;g342016628a0_1_1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Pulsari, schedule a bill, sub portal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6" name="Shape 1656"/>
        <p:cNvGrpSpPr/>
        <p:nvPr/>
      </p:nvGrpSpPr>
      <p:grpSpPr>
        <a:xfrm>
          <a:off x="0" y="0"/>
          <a:ext cx="0" cy="0"/>
          <a:chOff x="0" y="0"/>
          <a:chExt cx="0" cy="0"/>
        </a:xfrm>
      </p:grpSpPr>
      <p:sp>
        <p:nvSpPr>
          <p:cNvPr id="1657" name="Google Shape;1657;g35074d79560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8" name="Google Shape;1658;g35074d79560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Pulsari, schedule a bill, sub portal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2" name="Shape 1472"/>
        <p:cNvGrpSpPr/>
        <p:nvPr/>
      </p:nvGrpSpPr>
      <p:grpSpPr>
        <a:xfrm>
          <a:off x="0" y="0"/>
          <a:ext cx="0" cy="0"/>
          <a:chOff x="0" y="0"/>
          <a:chExt cx="0" cy="0"/>
        </a:xfrm>
      </p:grpSpPr>
      <p:sp>
        <p:nvSpPr>
          <p:cNvPr id="1473" name="Google Shape;1473;g35074d79560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4" name="Google Shape;1474;g35074d79560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g35074d79560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6" name="Google Shape;1486;g35074d79560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g342016628a0_1_7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7" name="Google Shape;1497;g342016628a0_1_7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g342016628a0_1_1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1" name="Google Shape;1521;g342016628a0_1_1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Importance of managing costs on job</a:t>
            </a:r>
            <a:endParaRPr/>
          </a:p>
          <a:p>
            <a:pPr indent="-298450" lvl="0" marL="457200" rtl="0" algn="l">
              <a:spcBef>
                <a:spcPts val="0"/>
              </a:spcBef>
              <a:spcAft>
                <a:spcPts val="0"/>
              </a:spcAft>
              <a:buSzPts val="1100"/>
              <a:buChar char="-"/>
            </a:pPr>
            <a:r>
              <a:rPr lang="en"/>
              <a:t>QBO Project-based job reporting is not there: </a:t>
            </a:r>
            <a:endParaRPr/>
          </a:p>
          <a:p>
            <a:pPr indent="-298450" lvl="1" marL="914400" rtl="0" algn="l">
              <a:spcBef>
                <a:spcPts val="0"/>
              </a:spcBef>
              <a:spcAft>
                <a:spcPts val="0"/>
              </a:spcAft>
              <a:buSzPts val="1100"/>
              <a:buChar char="-"/>
            </a:pPr>
            <a:r>
              <a:rPr lang="en"/>
              <a:t>QBO not great at managing change orders, tracking, project updates</a:t>
            </a:r>
            <a:endParaRPr/>
          </a:p>
          <a:p>
            <a:pPr indent="-298450" lvl="1" marL="914400" rtl="0" algn="l">
              <a:spcBef>
                <a:spcPts val="0"/>
              </a:spcBef>
              <a:spcAft>
                <a:spcPts val="0"/>
              </a:spcAft>
              <a:buSzPts val="1100"/>
              <a:buChar char="-"/>
            </a:pPr>
            <a:r>
              <a:rPr lang="en"/>
              <a:t>AIA billing: progress invoicing and revenue recognition; better handled in Beam where job details reside</a:t>
            </a:r>
            <a:endParaRPr/>
          </a:p>
          <a:p>
            <a:pPr indent="-298450" lvl="1" marL="914400" rtl="0" algn="l">
              <a:spcBef>
                <a:spcPts val="0"/>
              </a:spcBef>
              <a:spcAft>
                <a:spcPts val="0"/>
              </a:spcAft>
              <a:buSzPts val="1100"/>
              <a:buChar char="-"/>
            </a:pPr>
            <a:r>
              <a:rPr lang="en"/>
              <a:t>Cost codes: not getting actual cost vs. estimated cost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9" name="Shape 1539"/>
        <p:cNvGrpSpPr/>
        <p:nvPr/>
      </p:nvGrpSpPr>
      <p:grpSpPr>
        <a:xfrm>
          <a:off x="0" y="0"/>
          <a:ext cx="0" cy="0"/>
          <a:chOff x="0" y="0"/>
          <a:chExt cx="0" cy="0"/>
        </a:xfrm>
      </p:grpSpPr>
      <p:sp>
        <p:nvSpPr>
          <p:cNvPr id="1540" name="Google Shape;1540;g35074d79560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1" name="Google Shape;1541;g35074d79560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0" name="Shape 1550"/>
        <p:cNvGrpSpPr/>
        <p:nvPr/>
      </p:nvGrpSpPr>
      <p:grpSpPr>
        <a:xfrm>
          <a:off x="0" y="0"/>
          <a:ext cx="0" cy="0"/>
          <a:chOff x="0" y="0"/>
          <a:chExt cx="0" cy="0"/>
        </a:xfrm>
      </p:grpSpPr>
      <p:sp>
        <p:nvSpPr>
          <p:cNvPr id="1551" name="Google Shape;1551;g35516f4dfac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2" name="Google Shape;1552;g35516f4dfac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9" name="Shape 1559"/>
        <p:cNvGrpSpPr/>
        <p:nvPr/>
      </p:nvGrpSpPr>
      <p:grpSpPr>
        <a:xfrm>
          <a:off x="0" y="0"/>
          <a:ext cx="0" cy="0"/>
          <a:chOff x="0" y="0"/>
          <a:chExt cx="0" cy="0"/>
        </a:xfrm>
      </p:grpSpPr>
      <p:sp>
        <p:nvSpPr>
          <p:cNvPr id="1560" name="Google Shape;1560;g35074d79560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1" name="Google Shape;1561;g35074d79560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g35516f4dfac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2" name="Google Shape;1572;g35516f4dfac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643" name="Shape 643"/>
        <p:cNvGrpSpPr/>
        <p:nvPr/>
      </p:nvGrpSpPr>
      <p:grpSpPr>
        <a:xfrm>
          <a:off x="0" y="0"/>
          <a:ext cx="0" cy="0"/>
          <a:chOff x="0" y="0"/>
          <a:chExt cx="0" cy="0"/>
        </a:xfrm>
      </p:grpSpPr>
      <p:sp>
        <p:nvSpPr>
          <p:cNvPr id="644" name="Google Shape;644;p1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5" name="Google Shape;645;p10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46" name="Google Shape;646;p10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47" name="Google Shape;647;p10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648" name="Shape 648"/>
        <p:cNvGrpSpPr/>
        <p:nvPr/>
      </p:nvGrpSpPr>
      <p:grpSpPr>
        <a:xfrm>
          <a:off x="0" y="0"/>
          <a:ext cx="0" cy="0"/>
          <a:chOff x="0" y="0"/>
          <a:chExt cx="0" cy="0"/>
        </a:xfrm>
      </p:grpSpPr>
      <p:sp>
        <p:nvSpPr>
          <p:cNvPr id="649" name="Google Shape;649;p10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0" name="Google Shape;650;p10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651" name="Shape 651"/>
        <p:cNvGrpSpPr/>
        <p:nvPr/>
      </p:nvGrpSpPr>
      <p:grpSpPr>
        <a:xfrm>
          <a:off x="0" y="0"/>
          <a:ext cx="0" cy="0"/>
          <a:chOff x="0" y="0"/>
          <a:chExt cx="0" cy="0"/>
        </a:xfrm>
      </p:grpSpPr>
      <p:sp>
        <p:nvSpPr>
          <p:cNvPr id="652" name="Google Shape;652;p10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53" name="Google Shape;653;p105"/>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54" name="Google Shape;654;p10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655" name="Shape 655"/>
        <p:cNvGrpSpPr/>
        <p:nvPr/>
      </p:nvGrpSpPr>
      <p:grpSpPr>
        <a:xfrm>
          <a:off x="0" y="0"/>
          <a:ext cx="0" cy="0"/>
          <a:chOff x="0" y="0"/>
          <a:chExt cx="0" cy="0"/>
        </a:xfrm>
      </p:grpSpPr>
      <p:sp>
        <p:nvSpPr>
          <p:cNvPr id="656" name="Google Shape;656;p10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7" name="Google Shape;657;p10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658" name="Shape 658"/>
        <p:cNvGrpSpPr/>
        <p:nvPr/>
      </p:nvGrpSpPr>
      <p:grpSpPr>
        <a:xfrm>
          <a:off x="0" y="0"/>
          <a:ext cx="0" cy="0"/>
          <a:chOff x="0" y="0"/>
          <a:chExt cx="0" cy="0"/>
        </a:xfrm>
      </p:grpSpPr>
      <p:sp>
        <p:nvSpPr>
          <p:cNvPr id="659" name="Google Shape;659;p10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0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61" name="Google Shape;661;p10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662" name="Google Shape;662;p10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Clr>
                <a:schemeClr val="dk1"/>
              </a:buClr>
              <a:buSzPts val="14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663" name="Google Shape;663;p10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664" name="Shape 664"/>
        <p:cNvGrpSpPr/>
        <p:nvPr/>
      </p:nvGrpSpPr>
      <p:grpSpPr>
        <a:xfrm>
          <a:off x="0" y="0"/>
          <a:ext cx="0" cy="0"/>
          <a:chOff x="0" y="0"/>
          <a:chExt cx="0" cy="0"/>
        </a:xfrm>
      </p:grpSpPr>
      <p:sp>
        <p:nvSpPr>
          <p:cNvPr id="665" name="Google Shape;665;p10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400"/>
              <a:buNone/>
              <a:defRPr/>
            </a:lvl1pPr>
          </a:lstStyle>
          <a:p/>
        </p:txBody>
      </p:sp>
      <p:sp>
        <p:nvSpPr>
          <p:cNvPr id="666" name="Google Shape;666;p10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667" name="Shape 667"/>
        <p:cNvGrpSpPr/>
        <p:nvPr/>
      </p:nvGrpSpPr>
      <p:grpSpPr>
        <a:xfrm>
          <a:off x="0" y="0"/>
          <a:ext cx="0" cy="0"/>
          <a:chOff x="0" y="0"/>
          <a:chExt cx="0" cy="0"/>
        </a:xfrm>
      </p:grpSpPr>
      <p:sp>
        <p:nvSpPr>
          <p:cNvPr id="668" name="Google Shape;668;p10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9" name="Google Shape;669;p109"/>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70" name="Google Shape;670;p10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1" name="Shape 671"/>
        <p:cNvGrpSpPr/>
        <p:nvPr/>
      </p:nvGrpSpPr>
      <p:grpSpPr>
        <a:xfrm>
          <a:off x="0" y="0"/>
          <a:ext cx="0" cy="0"/>
          <a:chOff x="0" y="0"/>
          <a:chExt cx="0" cy="0"/>
        </a:xfrm>
      </p:grpSpPr>
      <p:sp>
        <p:nvSpPr>
          <p:cNvPr id="672" name="Google Shape;672;p1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673" name="Shape 673"/>
        <p:cNvGrpSpPr/>
        <p:nvPr/>
      </p:nvGrpSpPr>
      <p:grpSpPr>
        <a:xfrm>
          <a:off x="0" y="0"/>
          <a:ext cx="0" cy="0"/>
          <a:chOff x="0" y="0"/>
          <a:chExt cx="0" cy="0"/>
        </a:xfrm>
      </p:grpSpPr>
      <p:sp>
        <p:nvSpPr>
          <p:cNvPr id="674" name="Google Shape;674;p111"/>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5" name="Google Shape;675;p1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676" name="Google Shape;676;p111"/>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77" name="Google Shape;677;p111"/>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78" name="Google Shape;678;p111"/>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79" name="Google Shape;679;p111"/>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80" name="Google Shape;680;p111"/>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81" name="Google Shape;681;p111"/>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_1">
    <p:spTree>
      <p:nvGrpSpPr>
        <p:cNvPr id="682" name="Shape 682"/>
        <p:cNvGrpSpPr/>
        <p:nvPr/>
      </p:nvGrpSpPr>
      <p:grpSpPr>
        <a:xfrm>
          <a:off x="0" y="0"/>
          <a:ext cx="0" cy="0"/>
          <a:chOff x="0" y="0"/>
          <a:chExt cx="0" cy="0"/>
        </a:xfrm>
      </p:grpSpPr>
      <p:sp>
        <p:nvSpPr>
          <p:cNvPr id="683" name="Google Shape;683;p1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4" name="Google Shape;684;p112"/>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85" name="Google Shape;685;p112"/>
          <p:cNvSpPr/>
          <p:nvPr>
            <p:ph idx="2" type="pic"/>
          </p:nvPr>
        </p:nvSpPr>
        <p:spPr>
          <a:xfrm>
            <a:off x="4992024" y="1152775"/>
            <a:ext cx="3840300" cy="3416400"/>
          </a:xfrm>
          <a:prstGeom prst="rect">
            <a:avLst/>
          </a:prstGeom>
          <a:noFill/>
          <a:ln>
            <a:noFill/>
          </a:ln>
        </p:spPr>
      </p:sp>
      <p:sp>
        <p:nvSpPr>
          <p:cNvPr id="686" name="Google Shape;686;p1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1">
    <p:spTree>
      <p:nvGrpSpPr>
        <p:cNvPr id="687" name="Shape 687"/>
        <p:cNvGrpSpPr/>
        <p:nvPr/>
      </p:nvGrpSpPr>
      <p:grpSpPr>
        <a:xfrm>
          <a:off x="0" y="0"/>
          <a:ext cx="0" cy="0"/>
          <a:chOff x="0" y="0"/>
          <a:chExt cx="0" cy="0"/>
        </a:xfrm>
      </p:grpSpPr>
      <p:sp>
        <p:nvSpPr>
          <p:cNvPr id="688" name="Google Shape;688;p1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689" name="Google Shape;689;p113"/>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0" name="Google Shape;690;p113"/>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91" name="Google Shape;691;p113"/>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92" name="Google Shape;692;p113"/>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93" name="Google Shape;693;p113"/>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694" name="Shape 694"/>
        <p:cNvGrpSpPr/>
        <p:nvPr/>
      </p:nvGrpSpPr>
      <p:grpSpPr>
        <a:xfrm>
          <a:off x="0" y="0"/>
          <a:ext cx="0" cy="0"/>
          <a:chOff x="0" y="0"/>
          <a:chExt cx="0" cy="0"/>
        </a:xfrm>
      </p:grpSpPr>
      <p:sp>
        <p:nvSpPr>
          <p:cNvPr id="695" name="Google Shape;695;p1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696" name="Google Shape;696;p114"/>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97" name="Google Shape;697;p114"/>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98" name="Google Shape;698;p114"/>
          <p:cNvSpPr txBox="1"/>
          <p:nvPr>
            <p:ph idx="3"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99" name="Google Shape;699;p114"/>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00" name="Google Shape;700;p114"/>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01" name="Google Shape;701;p114"/>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02" name="Google Shape;702;p114"/>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_1">
    <p:spTree>
      <p:nvGrpSpPr>
        <p:cNvPr id="703" name="Shape 703"/>
        <p:cNvGrpSpPr/>
        <p:nvPr/>
      </p:nvGrpSpPr>
      <p:grpSpPr>
        <a:xfrm>
          <a:off x="0" y="0"/>
          <a:ext cx="0" cy="0"/>
          <a:chOff x="0" y="0"/>
          <a:chExt cx="0" cy="0"/>
        </a:xfrm>
      </p:grpSpPr>
      <p:sp>
        <p:nvSpPr>
          <p:cNvPr id="704" name="Google Shape;704;p1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705" name="Google Shape;705;p115"/>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06" name="Google Shape;706;p115"/>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07" name="Google Shape;707;p115"/>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08" name="Google Shape;708;p115"/>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09" name="Google Shape;709;p115"/>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10" name="Google Shape;710;p115"/>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11" name="Google Shape;711;p115"/>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12" name="Google Shape;712;p115"/>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13" name="Google Shape;713;p115"/>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714" name="Shape 714"/>
        <p:cNvGrpSpPr/>
        <p:nvPr/>
      </p:nvGrpSpPr>
      <p:grpSpPr>
        <a:xfrm>
          <a:off x="0" y="0"/>
          <a:ext cx="0" cy="0"/>
          <a:chOff x="0" y="0"/>
          <a:chExt cx="0" cy="0"/>
        </a:xfrm>
      </p:grpSpPr>
      <p:sp>
        <p:nvSpPr>
          <p:cNvPr id="715" name="Google Shape;715;p1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6" name="Google Shape;716;p1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717" name="Google Shape;717;p116"/>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_1">
    <p:spTree>
      <p:nvGrpSpPr>
        <p:cNvPr id="718" name="Shape 718"/>
        <p:cNvGrpSpPr/>
        <p:nvPr/>
      </p:nvGrpSpPr>
      <p:grpSpPr>
        <a:xfrm>
          <a:off x="0" y="0"/>
          <a:ext cx="0" cy="0"/>
          <a:chOff x="0" y="0"/>
          <a:chExt cx="0" cy="0"/>
        </a:xfrm>
      </p:grpSpPr>
      <p:sp>
        <p:nvSpPr>
          <p:cNvPr id="719" name="Google Shape;719;p117"/>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20" name="Google Shape;720;p117"/>
          <p:cNvSpPr/>
          <p:nvPr>
            <p:ph idx="2" type="pic"/>
          </p:nvPr>
        </p:nvSpPr>
        <p:spPr>
          <a:xfrm>
            <a:off x="4804825" y="1133300"/>
            <a:ext cx="4027500" cy="2392800"/>
          </a:xfrm>
          <a:prstGeom prst="rect">
            <a:avLst/>
          </a:prstGeom>
          <a:noFill/>
          <a:ln>
            <a:noFill/>
          </a:ln>
        </p:spPr>
      </p:sp>
      <p:sp>
        <p:nvSpPr>
          <p:cNvPr id="721" name="Google Shape;721;p117"/>
          <p:cNvSpPr/>
          <p:nvPr>
            <p:ph idx="3" type="pic"/>
          </p:nvPr>
        </p:nvSpPr>
        <p:spPr>
          <a:xfrm>
            <a:off x="311725" y="1133300"/>
            <a:ext cx="4027500" cy="2392800"/>
          </a:xfrm>
          <a:prstGeom prst="rect">
            <a:avLst/>
          </a:prstGeom>
          <a:noFill/>
          <a:ln>
            <a:noFill/>
          </a:ln>
        </p:spPr>
      </p:sp>
      <p:sp>
        <p:nvSpPr>
          <p:cNvPr id="722" name="Google Shape;722;p117"/>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23" name="Google Shape;723;p1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724" name="Google Shape;724;p1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5" name="Google Shape;725;p117"/>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726" name="Google Shape;726;p117"/>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_1">
    <p:spTree>
      <p:nvGrpSpPr>
        <p:cNvPr id="727" name="Shape 727"/>
        <p:cNvGrpSpPr/>
        <p:nvPr/>
      </p:nvGrpSpPr>
      <p:grpSpPr>
        <a:xfrm>
          <a:off x="0" y="0"/>
          <a:ext cx="0" cy="0"/>
          <a:chOff x="0" y="0"/>
          <a:chExt cx="0" cy="0"/>
        </a:xfrm>
      </p:grpSpPr>
      <p:sp>
        <p:nvSpPr>
          <p:cNvPr id="728" name="Google Shape;728;p118"/>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29" name="Google Shape;729;p118"/>
          <p:cNvSpPr/>
          <p:nvPr>
            <p:ph idx="2" type="pic"/>
          </p:nvPr>
        </p:nvSpPr>
        <p:spPr>
          <a:xfrm>
            <a:off x="6205225" y="1128325"/>
            <a:ext cx="2627100" cy="2273100"/>
          </a:xfrm>
          <a:prstGeom prst="rect">
            <a:avLst/>
          </a:prstGeom>
          <a:noFill/>
          <a:ln>
            <a:noFill/>
          </a:ln>
        </p:spPr>
      </p:sp>
      <p:sp>
        <p:nvSpPr>
          <p:cNvPr id="730" name="Google Shape;730;p118"/>
          <p:cNvSpPr/>
          <p:nvPr>
            <p:ph idx="3" type="pic"/>
          </p:nvPr>
        </p:nvSpPr>
        <p:spPr>
          <a:xfrm>
            <a:off x="311725" y="1128325"/>
            <a:ext cx="2627100" cy="2273100"/>
          </a:xfrm>
          <a:prstGeom prst="rect">
            <a:avLst/>
          </a:prstGeom>
          <a:noFill/>
          <a:ln>
            <a:noFill/>
          </a:ln>
        </p:spPr>
      </p:sp>
      <p:sp>
        <p:nvSpPr>
          <p:cNvPr id="731" name="Google Shape;731;p118"/>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32" name="Google Shape;732;p118"/>
          <p:cNvSpPr/>
          <p:nvPr>
            <p:ph idx="5" type="pic"/>
          </p:nvPr>
        </p:nvSpPr>
        <p:spPr>
          <a:xfrm>
            <a:off x="3255250" y="1128325"/>
            <a:ext cx="2627100" cy="2273100"/>
          </a:xfrm>
          <a:prstGeom prst="rect">
            <a:avLst/>
          </a:prstGeom>
          <a:noFill/>
          <a:ln>
            <a:noFill/>
          </a:ln>
        </p:spPr>
      </p:sp>
      <p:sp>
        <p:nvSpPr>
          <p:cNvPr id="733" name="Google Shape;733;p118"/>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34" name="Google Shape;734;p1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735" name="Google Shape;735;p1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6" name="Google Shape;736;p118"/>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737" name="Google Shape;737;p118"/>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738" name="Google Shape;738;p118"/>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_2">
    <p:spTree>
      <p:nvGrpSpPr>
        <p:cNvPr id="739" name="Shape 739"/>
        <p:cNvGrpSpPr/>
        <p:nvPr/>
      </p:nvGrpSpPr>
      <p:grpSpPr>
        <a:xfrm>
          <a:off x="0" y="0"/>
          <a:ext cx="0" cy="0"/>
          <a:chOff x="0" y="0"/>
          <a:chExt cx="0" cy="0"/>
        </a:xfrm>
      </p:grpSpPr>
      <p:sp>
        <p:nvSpPr>
          <p:cNvPr id="740" name="Google Shape;740;p119"/>
          <p:cNvSpPr/>
          <p:nvPr>
            <p:ph idx="2" type="pic"/>
          </p:nvPr>
        </p:nvSpPr>
        <p:spPr>
          <a:xfrm>
            <a:off x="311700" y="445025"/>
            <a:ext cx="8520600" cy="4218300"/>
          </a:xfrm>
          <a:prstGeom prst="rect">
            <a:avLst/>
          </a:prstGeom>
          <a:noFill/>
          <a:ln>
            <a:noFill/>
          </a:ln>
        </p:spPr>
      </p:sp>
      <p:sp>
        <p:nvSpPr>
          <p:cNvPr id="741" name="Google Shape;741;p1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742" name="Shape 742"/>
        <p:cNvGrpSpPr/>
        <p:nvPr/>
      </p:nvGrpSpPr>
      <p:grpSpPr>
        <a:xfrm>
          <a:off x="0" y="0"/>
          <a:ext cx="0" cy="0"/>
          <a:chOff x="0" y="0"/>
          <a:chExt cx="0" cy="0"/>
        </a:xfrm>
      </p:grpSpPr>
      <p:sp>
        <p:nvSpPr>
          <p:cNvPr id="743" name="Google Shape;743;p1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744" name="Google Shape;744;p120"/>
          <p:cNvSpPr/>
          <p:nvPr>
            <p:ph idx="2" type="pic"/>
          </p:nvPr>
        </p:nvSpPr>
        <p:spPr>
          <a:xfrm>
            <a:off x="3389600" y="118913"/>
            <a:ext cx="1643700" cy="1535100"/>
          </a:xfrm>
          <a:prstGeom prst="rect">
            <a:avLst/>
          </a:prstGeom>
          <a:noFill/>
          <a:ln>
            <a:noFill/>
          </a:ln>
        </p:spPr>
      </p:sp>
      <p:sp>
        <p:nvSpPr>
          <p:cNvPr id="745" name="Google Shape;745;p120"/>
          <p:cNvSpPr/>
          <p:nvPr>
            <p:ph idx="3" type="pic"/>
          </p:nvPr>
        </p:nvSpPr>
        <p:spPr>
          <a:xfrm>
            <a:off x="5195935" y="118913"/>
            <a:ext cx="1643700" cy="1535100"/>
          </a:xfrm>
          <a:prstGeom prst="rect">
            <a:avLst/>
          </a:prstGeom>
          <a:noFill/>
          <a:ln>
            <a:noFill/>
          </a:ln>
        </p:spPr>
      </p:sp>
      <p:sp>
        <p:nvSpPr>
          <p:cNvPr id="746" name="Google Shape;746;p120"/>
          <p:cNvSpPr/>
          <p:nvPr>
            <p:ph idx="4" type="pic"/>
          </p:nvPr>
        </p:nvSpPr>
        <p:spPr>
          <a:xfrm>
            <a:off x="7002270" y="118913"/>
            <a:ext cx="1643700" cy="1535100"/>
          </a:xfrm>
          <a:prstGeom prst="rect">
            <a:avLst/>
          </a:prstGeom>
          <a:noFill/>
          <a:ln>
            <a:noFill/>
          </a:ln>
        </p:spPr>
      </p:sp>
      <p:sp>
        <p:nvSpPr>
          <p:cNvPr id="747" name="Google Shape;747;p120"/>
          <p:cNvSpPr/>
          <p:nvPr>
            <p:ph idx="5" type="pic"/>
          </p:nvPr>
        </p:nvSpPr>
        <p:spPr>
          <a:xfrm>
            <a:off x="3389588" y="1804212"/>
            <a:ext cx="1643700" cy="1535100"/>
          </a:xfrm>
          <a:prstGeom prst="rect">
            <a:avLst/>
          </a:prstGeom>
          <a:noFill/>
          <a:ln>
            <a:noFill/>
          </a:ln>
        </p:spPr>
      </p:sp>
      <p:sp>
        <p:nvSpPr>
          <p:cNvPr id="748" name="Google Shape;748;p120"/>
          <p:cNvSpPr/>
          <p:nvPr>
            <p:ph idx="6" type="pic"/>
          </p:nvPr>
        </p:nvSpPr>
        <p:spPr>
          <a:xfrm>
            <a:off x="5195922" y="1804212"/>
            <a:ext cx="1643700" cy="1535100"/>
          </a:xfrm>
          <a:prstGeom prst="rect">
            <a:avLst/>
          </a:prstGeom>
          <a:noFill/>
          <a:ln>
            <a:noFill/>
          </a:ln>
        </p:spPr>
      </p:sp>
      <p:sp>
        <p:nvSpPr>
          <p:cNvPr id="749" name="Google Shape;749;p120"/>
          <p:cNvSpPr/>
          <p:nvPr>
            <p:ph idx="7" type="pic"/>
          </p:nvPr>
        </p:nvSpPr>
        <p:spPr>
          <a:xfrm>
            <a:off x="7002257" y="1804212"/>
            <a:ext cx="1643700" cy="1535100"/>
          </a:xfrm>
          <a:prstGeom prst="rect">
            <a:avLst/>
          </a:prstGeom>
          <a:noFill/>
          <a:ln>
            <a:noFill/>
          </a:ln>
        </p:spPr>
      </p:sp>
      <p:sp>
        <p:nvSpPr>
          <p:cNvPr id="750" name="Google Shape;750;p120"/>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1" name="Google Shape;751;p120"/>
          <p:cNvSpPr/>
          <p:nvPr>
            <p:ph idx="8" type="pic"/>
          </p:nvPr>
        </p:nvSpPr>
        <p:spPr>
          <a:xfrm>
            <a:off x="3389588" y="3489487"/>
            <a:ext cx="1643700" cy="1535100"/>
          </a:xfrm>
          <a:prstGeom prst="rect">
            <a:avLst/>
          </a:prstGeom>
          <a:noFill/>
          <a:ln>
            <a:noFill/>
          </a:ln>
        </p:spPr>
      </p:sp>
      <p:sp>
        <p:nvSpPr>
          <p:cNvPr id="752" name="Google Shape;752;p120"/>
          <p:cNvSpPr/>
          <p:nvPr>
            <p:ph idx="9" type="pic"/>
          </p:nvPr>
        </p:nvSpPr>
        <p:spPr>
          <a:xfrm>
            <a:off x="5195922" y="3489487"/>
            <a:ext cx="1643700" cy="1535100"/>
          </a:xfrm>
          <a:prstGeom prst="rect">
            <a:avLst/>
          </a:prstGeom>
          <a:noFill/>
          <a:ln>
            <a:noFill/>
          </a:ln>
        </p:spPr>
      </p:sp>
      <p:sp>
        <p:nvSpPr>
          <p:cNvPr id="753" name="Google Shape;753;p120"/>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757" name="Shape 757"/>
        <p:cNvGrpSpPr/>
        <p:nvPr/>
      </p:nvGrpSpPr>
      <p:grpSpPr>
        <a:xfrm>
          <a:off x="0" y="0"/>
          <a:ext cx="0" cy="0"/>
          <a:chOff x="0" y="0"/>
          <a:chExt cx="0" cy="0"/>
        </a:xfrm>
      </p:grpSpPr>
      <p:sp>
        <p:nvSpPr>
          <p:cNvPr id="758" name="Google Shape;758;p122"/>
          <p:cNvSpPr/>
          <p:nvPr>
            <p:ph idx="2" type="pic"/>
          </p:nvPr>
        </p:nvSpPr>
        <p:spPr>
          <a:xfrm>
            <a:off x="8596800" y="223475"/>
            <a:ext cx="318600" cy="318600"/>
          </a:xfrm>
          <a:prstGeom prst="ellipse">
            <a:avLst/>
          </a:prstGeom>
          <a:noFill/>
          <a:ln>
            <a:noFill/>
          </a:ln>
        </p:spPr>
      </p:sp>
      <p:sp>
        <p:nvSpPr>
          <p:cNvPr id="759" name="Google Shape;759;p122"/>
          <p:cNvSpPr txBox="1"/>
          <p:nvPr>
            <p:ph type="title"/>
          </p:nvPr>
        </p:nvSpPr>
        <p:spPr>
          <a:xfrm>
            <a:off x="3780304" y="889050"/>
            <a:ext cx="4446900" cy="1866000"/>
          </a:xfrm>
          <a:prstGeom prst="rect">
            <a:avLst/>
          </a:prstGeom>
        </p:spPr>
        <p:txBody>
          <a:bodyPr anchorCtr="0" anchor="t" bIns="91425" lIns="91425" spcFirstLastPara="1" rIns="91425" wrap="square" tIns="91425">
            <a:noAutofit/>
          </a:bodyPr>
          <a:lstStyle>
            <a:lvl1pPr lvl="0">
              <a:lnSpc>
                <a:spcPct val="86000"/>
              </a:lnSpc>
              <a:spcBef>
                <a:spcPts val="0"/>
              </a:spcBef>
              <a:spcAft>
                <a:spcPts val="0"/>
              </a:spcAft>
              <a:buSzPts val="7200"/>
              <a:buFont typeface="Nanum Myeongjo"/>
              <a:buNone/>
              <a:defRPr sz="7200"/>
            </a:lvl1pPr>
            <a:lvl2pPr lvl="1">
              <a:lnSpc>
                <a:spcPct val="86000"/>
              </a:lnSpc>
              <a:spcBef>
                <a:spcPts val="0"/>
              </a:spcBef>
              <a:spcAft>
                <a:spcPts val="0"/>
              </a:spcAft>
              <a:buSzPts val="1400"/>
              <a:buNone/>
              <a:defRPr/>
            </a:lvl2pPr>
            <a:lvl3pPr lvl="2">
              <a:lnSpc>
                <a:spcPct val="86000"/>
              </a:lnSpc>
              <a:spcBef>
                <a:spcPts val="0"/>
              </a:spcBef>
              <a:spcAft>
                <a:spcPts val="0"/>
              </a:spcAft>
              <a:buSzPts val="1400"/>
              <a:buNone/>
              <a:defRPr/>
            </a:lvl3pPr>
            <a:lvl4pPr lvl="3">
              <a:lnSpc>
                <a:spcPct val="86000"/>
              </a:lnSpc>
              <a:spcBef>
                <a:spcPts val="0"/>
              </a:spcBef>
              <a:spcAft>
                <a:spcPts val="0"/>
              </a:spcAft>
              <a:buSzPts val="1400"/>
              <a:buNone/>
              <a:defRPr/>
            </a:lvl4pPr>
            <a:lvl5pPr lvl="4">
              <a:lnSpc>
                <a:spcPct val="86000"/>
              </a:lnSpc>
              <a:spcBef>
                <a:spcPts val="0"/>
              </a:spcBef>
              <a:spcAft>
                <a:spcPts val="0"/>
              </a:spcAft>
              <a:buSzPts val="1400"/>
              <a:buNone/>
              <a:defRPr/>
            </a:lvl5pPr>
            <a:lvl6pPr lvl="5">
              <a:lnSpc>
                <a:spcPct val="86000"/>
              </a:lnSpc>
              <a:spcBef>
                <a:spcPts val="0"/>
              </a:spcBef>
              <a:spcAft>
                <a:spcPts val="0"/>
              </a:spcAft>
              <a:buSzPts val="1400"/>
              <a:buNone/>
              <a:defRPr/>
            </a:lvl6pPr>
            <a:lvl7pPr lvl="6">
              <a:lnSpc>
                <a:spcPct val="86000"/>
              </a:lnSpc>
              <a:spcBef>
                <a:spcPts val="0"/>
              </a:spcBef>
              <a:spcAft>
                <a:spcPts val="0"/>
              </a:spcAft>
              <a:buSzPts val="1400"/>
              <a:buNone/>
              <a:defRPr/>
            </a:lvl7pPr>
            <a:lvl8pPr lvl="7">
              <a:lnSpc>
                <a:spcPct val="86000"/>
              </a:lnSpc>
              <a:spcBef>
                <a:spcPts val="0"/>
              </a:spcBef>
              <a:spcAft>
                <a:spcPts val="0"/>
              </a:spcAft>
              <a:buSzPts val="1400"/>
              <a:buNone/>
              <a:defRPr/>
            </a:lvl8pPr>
            <a:lvl9pPr lvl="8">
              <a:lnSpc>
                <a:spcPct val="86000"/>
              </a:lnSpc>
              <a:spcBef>
                <a:spcPts val="0"/>
              </a:spcBef>
              <a:spcAft>
                <a:spcPts val="0"/>
              </a:spcAft>
              <a:buSzPts val="1400"/>
              <a:buNone/>
              <a:defRPr/>
            </a:lvl9pPr>
          </a:lstStyle>
          <a:p/>
        </p:txBody>
      </p:sp>
      <p:sp>
        <p:nvSpPr>
          <p:cNvPr id="760" name="Google Shape;760;p122"/>
          <p:cNvSpPr txBox="1"/>
          <p:nvPr>
            <p:ph idx="3" type="title"/>
          </p:nvPr>
        </p:nvSpPr>
        <p:spPr>
          <a:xfrm>
            <a:off x="3821131" y="380700"/>
            <a:ext cx="27432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400"/>
              <a:buFont typeface="Albert Sans"/>
              <a:buNone/>
              <a:defRPr b="1" sz="1400">
                <a:solidFill>
                  <a:schemeClr val="lt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1" name="Google Shape;761;p122"/>
          <p:cNvSpPr txBox="1"/>
          <p:nvPr>
            <p:ph idx="1" type="subTitle"/>
          </p:nvPr>
        </p:nvSpPr>
        <p:spPr>
          <a:xfrm>
            <a:off x="3829943" y="4016050"/>
            <a:ext cx="1309200" cy="903900"/>
          </a:xfrm>
          <a:prstGeom prst="rect">
            <a:avLst/>
          </a:prstGeom>
        </p:spPr>
        <p:txBody>
          <a:bodyPr anchorCtr="0" anchor="t" bIns="91425" lIns="91425" spcFirstLastPara="1" rIns="91425" wrap="square" tIns="91425">
            <a:noAutofit/>
          </a:bodyPr>
          <a:lstStyle>
            <a:lvl1pPr lvl="0">
              <a:spcBef>
                <a:spcPts val="0"/>
              </a:spcBef>
              <a:spcAft>
                <a:spcPts val="0"/>
              </a:spcAft>
              <a:buSzPts val="1000"/>
              <a:buNone/>
              <a:defRPr b="0" sz="1000"/>
            </a:lvl1pPr>
            <a:lvl2pPr lvl="1">
              <a:spcBef>
                <a:spcPts val="0"/>
              </a:spcBef>
              <a:spcAft>
                <a:spcPts val="0"/>
              </a:spcAft>
              <a:buSzPts val="1400"/>
              <a:buNone/>
              <a:defRPr b="0"/>
            </a:lvl2pPr>
            <a:lvl3pPr lvl="2">
              <a:spcBef>
                <a:spcPts val="0"/>
              </a:spcBef>
              <a:spcAft>
                <a:spcPts val="0"/>
              </a:spcAft>
              <a:buSzPts val="1400"/>
              <a:buNone/>
              <a:defRPr b="0"/>
            </a:lvl3pPr>
            <a:lvl4pPr lvl="3">
              <a:spcBef>
                <a:spcPts val="0"/>
              </a:spcBef>
              <a:spcAft>
                <a:spcPts val="0"/>
              </a:spcAft>
              <a:buSzPts val="1400"/>
              <a:buNone/>
              <a:defRPr b="0"/>
            </a:lvl4pPr>
            <a:lvl5pPr lvl="4">
              <a:spcBef>
                <a:spcPts val="0"/>
              </a:spcBef>
              <a:spcAft>
                <a:spcPts val="0"/>
              </a:spcAft>
              <a:buSzPts val="1400"/>
              <a:buNone/>
              <a:defRPr b="0"/>
            </a:lvl5pPr>
            <a:lvl6pPr lvl="5">
              <a:spcBef>
                <a:spcPts val="0"/>
              </a:spcBef>
              <a:spcAft>
                <a:spcPts val="0"/>
              </a:spcAft>
              <a:buSzPts val="1400"/>
              <a:buNone/>
              <a:defRPr b="0"/>
            </a:lvl6pPr>
            <a:lvl7pPr lvl="6">
              <a:spcBef>
                <a:spcPts val="0"/>
              </a:spcBef>
              <a:spcAft>
                <a:spcPts val="0"/>
              </a:spcAft>
              <a:buSzPts val="1400"/>
              <a:buNone/>
              <a:defRPr b="0"/>
            </a:lvl7pPr>
            <a:lvl8pPr lvl="7">
              <a:spcBef>
                <a:spcPts val="0"/>
              </a:spcBef>
              <a:spcAft>
                <a:spcPts val="0"/>
              </a:spcAft>
              <a:buSzPts val="1400"/>
              <a:buNone/>
              <a:defRPr b="0"/>
            </a:lvl8pPr>
            <a:lvl9pPr lvl="8">
              <a:spcBef>
                <a:spcPts val="0"/>
              </a:spcBef>
              <a:spcAft>
                <a:spcPts val="0"/>
              </a:spcAft>
              <a:buSzPts val="1400"/>
              <a:buNone/>
              <a:defRPr b="0"/>
            </a:lvl9pPr>
          </a:lstStyle>
          <a:p/>
        </p:txBody>
      </p:sp>
      <p:sp>
        <p:nvSpPr>
          <p:cNvPr id="762" name="Google Shape;762;p122"/>
          <p:cNvSpPr txBox="1"/>
          <p:nvPr>
            <p:ph idx="4" type="subTitle"/>
          </p:nvPr>
        </p:nvSpPr>
        <p:spPr>
          <a:xfrm>
            <a:off x="5258968" y="4016050"/>
            <a:ext cx="1309200" cy="903900"/>
          </a:xfrm>
          <a:prstGeom prst="rect">
            <a:avLst/>
          </a:prstGeom>
        </p:spPr>
        <p:txBody>
          <a:bodyPr anchorCtr="0" anchor="t" bIns="91425" lIns="91425" spcFirstLastPara="1" rIns="91425" wrap="square" tIns="91425">
            <a:noAutofit/>
          </a:bodyPr>
          <a:lstStyle>
            <a:lvl1pPr lvl="0">
              <a:spcBef>
                <a:spcPts val="0"/>
              </a:spcBef>
              <a:spcAft>
                <a:spcPts val="0"/>
              </a:spcAft>
              <a:buSzPts val="1000"/>
              <a:buNone/>
              <a:defRPr b="0" sz="1000"/>
            </a:lvl1pPr>
            <a:lvl2pPr lvl="1">
              <a:spcBef>
                <a:spcPts val="0"/>
              </a:spcBef>
              <a:spcAft>
                <a:spcPts val="0"/>
              </a:spcAft>
              <a:buSzPts val="1400"/>
              <a:buNone/>
              <a:defRPr b="0"/>
            </a:lvl2pPr>
            <a:lvl3pPr lvl="2">
              <a:spcBef>
                <a:spcPts val="0"/>
              </a:spcBef>
              <a:spcAft>
                <a:spcPts val="0"/>
              </a:spcAft>
              <a:buSzPts val="1400"/>
              <a:buNone/>
              <a:defRPr b="0"/>
            </a:lvl3pPr>
            <a:lvl4pPr lvl="3">
              <a:spcBef>
                <a:spcPts val="0"/>
              </a:spcBef>
              <a:spcAft>
                <a:spcPts val="0"/>
              </a:spcAft>
              <a:buSzPts val="1400"/>
              <a:buNone/>
              <a:defRPr b="0"/>
            </a:lvl4pPr>
            <a:lvl5pPr lvl="4">
              <a:spcBef>
                <a:spcPts val="0"/>
              </a:spcBef>
              <a:spcAft>
                <a:spcPts val="0"/>
              </a:spcAft>
              <a:buSzPts val="1400"/>
              <a:buNone/>
              <a:defRPr b="0"/>
            </a:lvl5pPr>
            <a:lvl6pPr lvl="5">
              <a:spcBef>
                <a:spcPts val="0"/>
              </a:spcBef>
              <a:spcAft>
                <a:spcPts val="0"/>
              </a:spcAft>
              <a:buSzPts val="1400"/>
              <a:buNone/>
              <a:defRPr b="0"/>
            </a:lvl6pPr>
            <a:lvl7pPr lvl="6">
              <a:spcBef>
                <a:spcPts val="0"/>
              </a:spcBef>
              <a:spcAft>
                <a:spcPts val="0"/>
              </a:spcAft>
              <a:buSzPts val="1400"/>
              <a:buNone/>
              <a:defRPr b="0"/>
            </a:lvl7pPr>
            <a:lvl8pPr lvl="7">
              <a:spcBef>
                <a:spcPts val="0"/>
              </a:spcBef>
              <a:spcAft>
                <a:spcPts val="0"/>
              </a:spcAft>
              <a:buSzPts val="1400"/>
              <a:buNone/>
              <a:defRPr b="0"/>
            </a:lvl8pPr>
            <a:lvl9pPr lvl="8">
              <a:spcBef>
                <a:spcPts val="0"/>
              </a:spcBef>
              <a:spcAft>
                <a:spcPts val="0"/>
              </a:spcAft>
              <a:buSzPts val="1400"/>
              <a:buNone/>
              <a:defRPr b="0"/>
            </a:lvl9pPr>
          </a:lstStyle>
          <a:p/>
        </p:txBody>
      </p:sp>
      <p:sp>
        <p:nvSpPr>
          <p:cNvPr id="763" name="Google Shape;763;p122"/>
          <p:cNvSpPr/>
          <p:nvPr>
            <p:ph idx="5" type="pic"/>
          </p:nvPr>
        </p:nvSpPr>
        <p:spPr>
          <a:xfrm>
            <a:off x="228600" y="223475"/>
            <a:ext cx="2857200" cy="2348100"/>
          </a:xfrm>
          <a:prstGeom prst="round2SameRect">
            <a:avLst>
              <a:gd fmla="val 4621" name="adj1"/>
              <a:gd fmla="val 0" name="adj2"/>
            </a:avLst>
          </a:prstGeom>
          <a:noFill/>
          <a:ln>
            <a:noFill/>
          </a:ln>
        </p:spPr>
      </p:sp>
      <p:sp>
        <p:nvSpPr>
          <p:cNvPr id="764" name="Google Shape;764;p122"/>
          <p:cNvSpPr/>
          <p:nvPr>
            <p:ph idx="6" type="pic"/>
          </p:nvPr>
        </p:nvSpPr>
        <p:spPr>
          <a:xfrm rot="10800000">
            <a:off x="228600" y="2564446"/>
            <a:ext cx="2857200" cy="2348100"/>
          </a:xfrm>
          <a:prstGeom prst="round2SameRect">
            <a:avLst>
              <a:gd fmla="val 5506" name="adj1"/>
              <a:gd fmla="val 0" name="adj2"/>
            </a:avLst>
          </a:prstGeom>
          <a:noFill/>
          <a:ln>
            <a:noFill/>
          </a:ln>
        </p:spPr>
      </p:sp>
    </p:spTree>
  </p:cSld>
  <p:clrMapOvr>
    <a:masterClrMapping/>
  </p:clrMapOvr>
  <p:extLst>
    <p:ext uri="{DCECCB84-F9BA-43D5-87BE-67443E8EF086}">
      <p15:sldGuideLst>
        <p15:guide id="1" orient="horz" pos="1620">
          <p15:clr>
            <a:srgbClr val="E46962"/>
          </p15:clr>
        </p15:guide>
      </p15:sldGuideLst>
    </p:ext>
  </p:extLst>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List of 4" type="secHead">
  <p:cSld name="SECTION_HEADER">
    <p:spTree>
      <p:nvGrpSpPr>
        <p:cNvPr id="765" name="Shape 765"/>
        <p:cNvGrpSpPr/>
        <p:nvPr/>
      </p:nvGrpSpPr>
      <p:grpSpPr>
        <a:xfrm>
          <a:off x="0" y="0"/>
          <a:ext cx="0" cy="0"/>
          <a:chOff x="0" y="0"/>
          <a:chExt cx="0" cy="0"/>
        </a:xfrm>
      </p:grpSpPr>
      <p:sp>
        <p:nvSpPr>
          <p:cNvPr id="766" name="Google Shape;766;p123"/>
          <p:cNvSpPr txBox="1"/>
          <p:nvPr>
            <p:ph type="title"/>
          </p:nvPr>
        </p:nvSpPr>
        <p:spPr>
          <a:xfrm>
            <a:off x="948175" y="797675"/>
            <a:ext cx="2852100" cy="2654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800"/>
              <a:buFont typeface="Albert Sans"/>
              <a:buNone/>
              <a:defRPr sz="4800">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7" name="Google Shape;767;p123"/>
          <p:cNvSpPr txBox="1"/>
          <p:nvPr>
            <p:ph idx="2" type="title"/>
          </p:nvPr>
        </p:nvSpPr>
        <p:spPr>
          <a:xfrm>
            <a:off x="4469650" y="936450"/>
            <a:ext cx="4440300" cy="817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2400"/>
              <a:buFont typeface="Nanum Myeongjo"/>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768" name="Google Shape;768;p123"/>
          <p:cNvSpPr txBox="1"/>
          <p:nvPr>
            <p:ph idx="3" type="title"/>
          </p:nvPr>
        </p:nvSpPr>
        <p:spPr>
          <a:xfrm>
            <a:off x="4469650" y="1754050"/>
            <a:ext cx="4440300" cy="817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2400"/>
              <a:buFont typeface="Nanum Myeongjo"/>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769" name="Google Shape;769;p123"/>
          <p:cNvSpPr txBox="1"/>
          <p:nvPr>
            <p:ph idx="4" type="title"/>
          </p:nvPr>
        </p:nvSpPr>
        <p:spPr>
          <a:xfrm>
            <a:off x="4469650" y="2574700"/>
            <a:ext cx="4440300" cy="817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2400"/>
              <a:buFont typeface="Nanum Myeongjo"/>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770" name="Google Shape;770;p123"/>
          <p:cNvSpPr txBox="1"/>
          <p:nvPr>
            <p:ph idx="5" type="title"/>
          </p:nvPr>
        </p:nvSpPr>
        <p:spPr>
          <a:xfrm>
            <a:off x="4454025" y="3395350"/>
            <a:ext cx="4453200" cy="817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2400"/>
              <a:buFont typeface="Nanum Myeongjo"/>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771" name="Google Shape;771;p123"/>
          <p:cNvSpPr/>
          <p:nvPr>
            <p:ph idx="6" type="pic"/>
          </p:nvPr>
        </p:nvSpPr>
        <p:spPr>
          <a:xfrm>
            <a:off x="8596800" y="223475"/>
            <a:ext cx="318600" cy="318600"/>
          </a:xfrm>
          <a:prstGeom prst="ellipse">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53" name="Shape 53"/>
        <p:cNvGrpSpPr/>
        <p:nvPr/>
      </p:nvGrpSpPr>
      <p:grpSpPr>
        <a:xfrm>
          <a:off x="0" y="0"/>
          <a:ext cx="0" cy="0"/>
          <a:chOff x="0" y="0"/>
          <a:chExt cx="0" cy="0"/>
        </a:xfrm>
      </p:grpSpPr>
      <p:sp>
        <p:nvSpPr>
          <p:cNvPr id="54" name="Google Shape;54;p14"/>
          <p:cNvSpPr/>
          <p:nvPr>
            <p:ph idx="2" type="pic"/>
          </p:nvPr>
        </p:nvSpPr>
        <p:spPr>
          <a:xfrm>
            <a:off x="8596800" y="223475"/>
            <a:ext cx="318600" cy="318600"/>
          </a:xfrm>
          <a:prstGeom prst="ellipse">
            <a:avLst/>
          </a:prstGeom>
          <a:noFill/>
          <a:ln>
            <a:noFill/>
          </a:ln>
        </p:spPr>
      </p:sp>
      <p:sp>
        <p:nvSpPr>
          <p:cNvPr id="55" name="Google Shape;55;p14"/>
          <p:cNvSpPr txBox="1"/>
          <p:nvPr>
            <p:ph type="title"/>
          </p:nvPr>
        </p:nvSpPr>
        <p:spPr>
          <a:xfrm>
            <a:off x="3780304" y="889050"/>
            <a:ext cx="4446900" cy="1866000"/>
          </a:xfrm>
          <a:prstGeom prst="rect">
            <a:avLst/>
          </a:prstGeom>
        </p:spPr>
        <p:txBody>
          <a:bodyPr anchorCtr="0" anchor="t" bIns="91425" lIns="91425" spcFirstLastPara="1" rIns="91425" wrap="square" tIns="91425">
            <a:noAutofit/>
          </a:bodyPr>
          <a:lstStyle>
            <a:lvl1pPr lvl="0">
              <a:lnSpc>
                <a:spcPct val="86000"/>
              </a:lnSpc>
              <a:spcBef>
                <a:spcPts val="0"/>
              </a:spcBef>
              <a:spcAft>
                <a:spcPts val="0"/>
              </a:spcAft>
              <a:buSzPts val="7200"/>
              <a:buFont typeface="Nanum Myeongjo"/>
              <a:buNone/>
              <a:defRPr sz="7200"/>
            </a:lvl1pPr>
            <a:lvl2pPr lvl="1">
              <a:lnSpc>
                <a:spcPct val="86000"/>
              </a:lnSpc>
              <a:spcBef>
                <a:spcPts val="0"/>
              </a:spcBef>
              <a:spcAft>
                <a:spcPts val="0"/>
              </a:spcAft>
              <a:buSzPts val="1400"/>
              <a:buNone/>
              <a:defRPr/>
            </a:lvl2pPr>
            <a:lvl3pPr lvl="2">
              <a:lnSpc>
                <a:spcPct val="86000"/>
              </a:lnSpc>
              <a:spcBef>
                <a:spcPts val="0"/>
              </a:spcBef>
              <a:spcAft>
                <a:spcPts val="0"/>
              </a:spcAft>
              <a:buSzPts val="1400"/>
              <a:buNone/>
              <a:defRPr/>
            </a:lvl3pPr>
            <a:lvl4pPr lvl="3">
              <a:lnSpc>
                <a:spcPct val="86000"/>
              </a:lnSpc>
              <a:spcBef>
                <a:spcPts val="0"/>
              </a:spcBef>
              <a:spcAft>
                <a:spcPts val="0"/>
              </a:spcAft>
              <a:buSzPts val="1400"/>
              <a:buNone/>
              <a:defRPr/>
            </a:lvl4pPr>
            <a:lvl5pPr lvl="4">
              <a:lnSpc>
                <a:spcPct val="86000"/>
              </a:lnSpc>
              <a:spcBef>
                <a:spcPts val="0"/>
              </a:spcBef>
              <a:spcAft>
                <a:spcPts val="0"/>
              </a:spcAft>
              <a:buSzPts val="1400"/>
              <a:buNone/>
              <a:defRPr/>
            </a:lvl5pPr>
            <a:lvl6pPr lvl="5">
              <a:lnSpc>
                <a:spcPct val="86000"/>
              </a:lnSpc>
              <a:spcBef>
                <a:spcPts val="0"/>
              </a:spcBef>
              <a:spcAft>
                <a:spcPts val="0"/>
              </a:spcAft>
              <a:buSzPts val="1400"/>
              <a:buNone/>
              <a:defRPr/>
            </a:lvl6pPr>
            <a:lvl7pPr lvl="6">
              <a:lnSpc>
                <a:spcPct val="86000"/>
              </a:lnSpc>
              <a:spcBef>
                <a:spcPts val="0"/>
              </a:spcBef>
              <a:spcAft>
                <a:spcPts val="0"/>
              </a:spcAft>
              <a:buSzPts val="1400"/>
              <a:buNone/>
              <a:defRPr/>
            </a:lvl7pPr>
            <a:lvl8pPr lvl="7">
              <a:lnSpc>
                <a:spcPct val="86000"/>
              </a:lnSpc>
              <a:spcBef>
                <a:spcPts val="0"/>
              </a:spcBef>
              <a:spcAft>
                <a:spcPts val="0"/>
              </a:spcAft>
              <a:buSzPts val="1400"/>
              <a:buNone/>
              <a:defRPr/>
            </a:lvl8pPr>
            <a:lvl9pPr lvl="8">
              <a:lnSpc>
                <a:spcPct val="86000"/>
              </a:lnSpc>
              <a:spcBef>
                <a:spcPts val="0"/>
              </a:spcBef>
              <a:spcAft>
                <a:spcPts val="0"/>
              </a:spcAft>
              <a:buSzPts val="1400"/>
              <a:buNone/>
              <a:defRPr/>
            </a:lvl9pPr>
          </a:lstStyle>
          <a:p/>
        </p:txBody>
      </p:sp>
      <p:sp>
        <p:nvSpPr>
          <p:cNvPr id="56" name="Google Shape;56;p14"/>
          <p:cNvSpPr txBox="1"/>
          <p:nvPr>
            <p:ph idx="3" type="title"/>
          </p:nvPr>
        </p:nvSpPr>
        <p:spPr>
          <a:xfrm>
            <a:off x="3821131" y="380700"/>
            <a:ext cx="27432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400"/>
              <a:buFont typeface="Albert Sans"/>
              <a:buNone/>
              <a:defRPr b="1" sz="1400">
                <a:solidFill>
                  <a:schemeClr val="lt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4"/>
          <p:cNvSpPr txBox="1"/>
          <p:nvPr>
            <p:ph idx="1" type="subTitle"/>
          </p:nvPr>
        </p:nvSpPr>
        <p:spPr>
          <a:xfrm>
            <a:off x="3829943" y="4016050"/>
            <a:ext cx="1309200" cy="903900"/>
          </a:xfrm>
          <a:prstGeom prst="rect">
            <a:avLst/>
          </a:prstGeom>
        </p:spPr>
        <p:txBody>
          <a:bodyPr anchorCtr="0" anchor="t" bIns="91425" lIns="91425" spcFirstLastPara="1" rIns="91425" wrap="square" tIns="91425">
            <a:noAutofit/>
          </a:bodyPr>
          <a:lstStyle>
            <a:lvl1pPr lvl="0">
              <a:spcBef>
                <a:spcPts val="0"/>
              </a:spcBef>
              <a:spcAft>
                <a:spcPts val="0"/>
              </a:spcAft>
              <a:buSzPts val="1000"/>
              <a:buNone/>
              <a:defRPr b="0" sz="1000"/>
            </a:lvl1pPr>
            <a:lvl2pPr lvl="1">
              <a:spcBef>
                <a:spcPts val="0"/>
              </a:spcBef>
              <a:spcAft>
                <a:spcPts val="0"/>
              </a:spcAft>
              <a:buSzPts val="1400"/>
              <a:buNone/>
              <a:defRPr b="0"/>
            </a:lvl2pPr>
            <a:lvl3pPr lvl="2">
              <a:spcBef>
                <a:spcPts val="0"/>
              </a:spcBef>
              <a:spcAft>
                <a:spcPts val="0"/>
              </a:spcAft>
              <a:buSzPts val="1400"/>
              <a:buNone/>
              <a:defRPr b="0"/>
            </a:lvl3pPr>
            <a:lvl4pPr lvl="3">
              <a:spcBef>
                <a:spcPts val="0"/>
              </a:spcBef>
              <a:spcAft>
                <a:spcPts val="0"/>
              </a:spcAft>
              <a:buSzPts val="1400"/>
              <a:buNone/>
              <a:defRPr b="0"/>
            </a:lvl4pPr>
            <a:lvl5pPr lvl="4">
              <a:spcBef>
                <a:spcPts val="0"/>
              </a:spcBef>
              <a:spcAft>
                <a:spcPts val="0"/>
              </a:spcAft>
              <a:buSzPts val="1400"/>
              <a:buNone/>
              <a:defRPr b="0"/>
            </a:lvl5pPr>
            <a:lvl6pPr lvl="5">
              <a:spcBef>
                <a:spcPts val="0"/>
              </a:spcBef>
              <a:spcAft>
                <a:spcPts val="0"/>
              </a:spcAft>
              <a:buSzPts val="1400"/>
              <a:buNone/>
              <a:defRPr b="0"/>
            </a:lvl6pPr>
            <a:lvl7pPr lvl="6">
              <a:spcBef>
                <a:spcPts val="0"/>
              </a:spcBef>
              <a:spcAft>
                <a:spcPts val="0"/>
              </a:spcAft>
              <a:buSzPts val="1400"/>
              <a:buNone/>
              <a:defRPr b="0"/>
            </a:lvl7pPr>
            <a:lvl8pPr lvl="7">
              <a:spcBef>
                <a:spcPts val="0"/>
              </a:spcBef>
              <a:spcAft>
                <a:spcPts val="0"/>
              </a:spcAft>
              <a:buSzPts val="1400"/>
              <a:buNone/>
              <a:defRPr b="0"/>
            </a:lvl8pPr>
            <a:lvl9pPr lvl="8">
              <a:spcBef>
                <a:spcPts val="0"/>
              </a:spcBef>
              <a:spcAft>
                <a:spcPts val="0"/>
              </a:spcAft>
              <a:buSzPts val="1400"/>
              <a:buNone/>
              <a:defRPr b="0"/>
            </a:lvl9pPr>
          </a:lstStyle>
          <a:p/>
        </p:txBody>
      </p:sp>
      <p:sp>
        <p:nvSpPr>
          <p:cNvPr id="58" name="Google Shape;58;p14"/>
          <p:cNvSpPr txBox="1"/>
          <p:nvPr>
            <p:ph idx="4" type="subTitle"/>
          </p:nvPr>
        </p:nvSpPr>
        <p:spPr>
          <a:xfrm>
            <a:off x="5258968" y="4016050"/>
            <a:ext cx="1309200" cy="903900"/>
          </a:xfrm>
          <a:prstGeom prst="rect">
            <a:avLst/>
          </a:prstGeom>
        </p:spPr>
        <p:txBody>
          <a:bodyPr anchorCtr="0" anchor="t" bIns="91425" lIns="91425" spcFirstLastPara="1" rIns="91425" wrap="square" tIns="91425">
            <a:noAutofit/>
          </a:bodyPr>
          <a:lstStyle>
            <a:lvl1pPr lvl="0">
              <a:spcBef>
                <a:spcPts val="0"/>
              </a:spcBef>
              <a:spcAft>
                <a:spcPts val="0"/>
              </a:spcAft>
              <a:buSzPts val="1000"/>
              <a:buNone/>
              <a:defRPr b="0" sz="1000"/>
            </a:lvl1pPr>
            <a:lvl2pPr lvl="1">
              <a:spcBef>
                <a:spcPts val="0"/>
              </a:spcBef>
              <a:spcAft>
                <a:spcPts val="0"/>
              </a:spcAft>
              <a:buSzPts val="1400"/>
              <a:buNone/>
              <a:defRPr b="0"/>
            </a:lvl2pPr>
            <a:lvl3pPr lvl="2">
              <a:spcBef>
                <a:spcPts val="0"/>
              </a:spcBef>
              <a:spcAft>
                <a:spcPts val="0"/>
              </a:spcAft>
              <a:buSzPts val="1400"/>
              <a:buNone/>
              <a:defRPr b="0"/>
            </a:lvl3pPr>
            <a:lvl4pPr lvl="3">
              <a:spcBef>
                <a:spcPts val="0"/>
              </a:spcBef>
              <a:spcAft>
                <a:spcPts val="0"/>
              </a:spcAft>
              <a:buSzPts val="1400"/>
              <a:buNone/>
              <a:defRPr b="0"/>
            </a:lvl4pPr>
            <a:lvl5pPr lvl="4">
              <a:spcBef>
                <a:spcPts val="0"/>
              </a:spcBef>
              <a:spcAft>
                <a:spcPts val="0"/>
              </a:spcAft>
              <a:buSzPts val="1400"/>
              <a:buNone/>
              <a:defRPr b="0"/>
            </a:lvl5pPr>
            <a:lvl6pPr lvl="5">
              <a:spcBef>
                <a:spcPts val="0"/>
              </a:spcBef>
              <a:spcAft>
                <a:spcPts val="0"/>
              </a:spcAft>
              <a:buSzPts val="1400"/>
              <a:buNone/>
              <a:defRPr b="0"/>
            </a:lvl6pPr>
            <a:lvl7pPr lvl="6">
              <a:spcBef>
                <a:spcPts val="0"/>
              </a:spcBef>
              <a:spcAft>
                <a:spcPts val="0"/>
              </a:spcAft>
              <a:buSzPts val="1400"/>
              <a:buNone/>
              <a:defRPr b="0"/>
            </a:lvl7pPr>
            <a:lvl8pPr lvl="7">
              <a:spcBef>
                <a:spcPts val="0"/>
              </a:spcBef>
              <a:spcAft>
                <a:spcPts val="0"/>
              </a:spcAft>
              <a:buSzPts val="1400"/>
              <a:buNone/>
              <a:defRPr b="0"/>
            </a:lvl8pPr>
            <a:lvl9pPr lvl="8">
              <a:spcBef>
                <a:spcPts val="0"/>
              </a:spcBef>
              <a:spcAft>
                <a:spcPts val="0"/>
              </a:spcAft>
              <a:buSzPts val="1400"/>
              <a:buNone/>
              <a:defRPr b="0"/>
            </a:lvl9pPr>
          </a:lstStyle>
          <a:p/>
        </p:txBody>
      </p:sp>
      <p:sp>
        <p:nvSpPr>
          <p:cNvPr id="59" name="Google Shape;59;p14"/>
          <p:cNvSpPr/>
          <p:nvPr>
            <p:ph idx="5" type="pic"/>
          </p:nvPr>
        </p:nvSpPr>
        <p:spPr>
          <a:xfrm>
            <a:off x="228600" y="223475"/>
            <a:ext cx="2857200" cy="2348100"/>
          </a:xfrm>
          <a:prstGeom prst="round2SameRect">
            <a:avLst>
              <a:gd fmla="val 4621" name="adj1"/>
              <a:gd fmla="val 0" name="adj2"/>
            </a:avLst>
          </a:prstGeom>
          <a:noFill/>
          <a:ln>
            <a:noFill/>
          </a:ln>
        </p:spPr>
      </p:sp>
      <p:sp>
        <p:nvSpPr>
          <p:cNvPr id="60" name="Google Shape;60;p14"/>
          <p:cNvSpPr/>
          <p:nvPr>
            <p:ph idx="6" type="pic"/>
          </p:nvPr>
        </p:nvSpPr>
        <p:spPr>
          <a:xfrm rot="10800000">
            <a:off x="228600" y="2564446"/>
            <a:ext cx="2857200" cy="2348100"/>
          </a:xfrm>
          <a:prstGeom prst="round2SameRect">
            <a:avLst>
              <a:gd fmla="val 5506" name="adj1"/>
              <a:gd fmla="val 0" name="adj2"/>
            </a:avLst>
          </a:prstGeom>
          <a:noFill/>
          <a:ln>
            <a:noFill/>
          </a:ln>
        </p:spPr>
      </p:sp>
    </p:spTree>
  </p:cSld>
  <p:clrMapOvr>
    <a:masterClrMapping/>
  </p:clrMapOvr>
  <p:extLst>
    <p:ext uri="{DCECCB84-F9BA-43D5-87BE-67443E8EF086}">
      <p15:sldGuideLst>
        <p15:guide id="1" orient="horz" pos="1620">
          <p15:clr>
            <a:srgbClr val="E46962"/>
          </p15:clr>
        </p15:guide>
      </p15:sldGuideLst>
    </p:ext>
  </p:extLst>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Purple">
  <p:cSld name="CUSTOM">
    <p:bg>
      <p:bgPr>
        <a:solidFill>
          <a:schemeClr val="lt2"/>
        </a:solidFill>
      </p:bgPr>
    </p:bg>
    <p:spTree>
      <p:nvGrpSpPr>
        <p:cNvPr id="772" name="Shape 772"/>
        <p:cNvGrpSpPr/>
        <p:nvPr/>
      </p:nvGrpSpPr>
      <p:grpSpPr>
        <a:xfrm>
          <a:off x="0" y="0"/>
          <a:ext cx="0" cy="0"/>
          <a:chOff x="0" y="0"/>
          <a:chExt cx="0" cy="0"/>
        </a:xfrm>
      </p:grpSpPr>
      <p:sp>
        <p:nvSpPr>
          <p:cNvPr id="773" name="Google Shape;773;p124"/>
          <p:cNvSpPr txBox="1"/>
          <p:nvPr>
            <p:ph type="title"/>
          </p:nvPr>
        </p:nvSpPr>
        <p:spPr>
          <a:xfrm>
            <a:off x="884890" y="1024150"/>
            <a:ext cx="6123900" cy="1475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9600"/>
              <a:buFont typeface="Nanum Myeongjo"/>
              <a:buNone/>
              <a:defRPr sz="9600">
                <a:solidFill>
                  <a:schemeClr val="dk2"/>
                </a:solidFill>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774" name="Google Shape;774;p124"/>
          <p:cNvSpPr txBox="1"/>
          <p:nvPr>
            <p:ph idx="1" type="subTitle"/>
          </p:nvPr>
        </p:nvSpPr>
        <p:spPr>
          <a:xfrm>
            <a:off x="966811" y="321575"/>
            <a:ext cx="23040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Albert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5" name="Google Shape;775;p124"/>
          <p:cNvSpPr/>
          <p:nvPr>
            <p:ph idx="2" type="pic"/>
          </p:nvPr>
        </p:nvSpPr>
        <p:spPr>
          <a:xfrm>
            <a:off x="8596800" y="223475"/>
            <a:ext cx="318600" cy="318600"/>
          </a:xfrm>
          <a:prstGeom prst="ellipse">
            <a:avLst/>
          </a:prstGeom>
          <a:noFill/>
          <a:ln>
            <a:noFill/>
          </a:ln>
        </p:spPr>
      </p:sp>
      <p:sp>
        <p:nvSpPr>
          <p:cNvPr id="776" name="Google Shape;776;p124"/>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Green">
  <p:cSld name="CUSTOM_5">
    <p:bg>
      <p:bgPr>
        <a:solidFill>
          <a:schemeClr val="accent1"/>
        </a:solidFill>
      </p:bgPr>
    </p:bg>
    <p:spTree>
      <p:nvGrpSpPr>
        <p:cNvPr id="777" name="Shape 777"/>
        <p:cNvGrpSpPr/>
        <p:nvPr/>
      </p:nvGrpSpPr>
      <p:grpSpPr>
        <a:xfrm>
          <a:off x="0" y="0"/>
          <a:ext cx="0" cy="0"/>
          <a:chOff x="0" y="0"/>
          <a:chExt cx="0" cy="0"/>
        </a:xfrm>
      </p:grpSpPr>
      <p:sp>
        <p:nvSpPr>
          <p:cNvPr id="778" name="Google Shape;778;p125"/>
          <p:cNvSpPr/>
          <p:nvPr>
            <p:ph idx="2" type="pic"/>
          </p:nvPr>
        </p:nvSpPr>
        <p:spPr>
          <a:xfrm>
            <a:off x="8596800" y="223475"/>
            <a:ext cx="318600" cy="318600"/>
          </a:xfrm>
          <a:prstGeom prst="ellipse">
            <a:avLst/>
          </a:prstGeom>
          <a:noFill/>
          <a:ln>
            <a:noFill/>
          </a:ln>
        </p:spPr>
      </p:sp>
      <p:sp>
        <p:nvSpPr>
          <p:cNvPr id="779" name="Google Shape;779;p125"/>
          <p:cNvSpPr txBox="1"/>
          <p:nvPr>
            <p:ph type="title"/>
          </p:nvPr>
        </p:nvSpPr>
        <p:spPr>
          <a:xfrm>
            <a:off x="884890" y="1024150"/>
            <a:ext cx="6123900" cy="1475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9600"/>
              <a:buFont typeface="Nanum Myeongjo"/>
              <a:buNone/>
              <a:defRPr sz="9600">
                <a:solidFill>
                  <a:schemeClr val="dk2"/>
                </a:solidFill>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780" name="Google Shape;780;p125"/>
          <p:cNvSpPr txBox="1"/>
          <p:nvPr>
            <p:ph idx="1" type="subTitle"/>
          </p:nvPr>
        </p:nvSpPr>
        <p:spPr>
          <a:xfrm>
            <a:off x="966811" y="321575"/>
            <a:ext cx="23040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Albert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1" name="Google Shape;781;p125"/>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Teal">
  <p:cSld name="CUSTOM_5_1">
    <p:bg>
      <p:bgPr>
        <a:solidFill>
          <a:schemeClr val="accent2"/>
        </a:solidFill>
      </p:bgPr>
    </p:bg>
    <p:spTree>
      <p:nvGrpSpPr>
        <p:cNvPr id="782" name="Shape 782"/>
        <p:cNvGrpSpPr/>
        <p:nvPr/>
      </p:nvGrpSpPr>
      <p:grpSpPr>
        <a:xfrm>
          <a:off x="0" y="0"/>
          <a:ext cx="0" cy="0"/>
          <a:chOff x="0" y="0"/>
          <a:chExt cx="0" cy="0"/>
        </a:xfrm>
      </p:grpSpPr>
      <p:sp>
        <p:nvSpPr>
          <p:cNvPr id="783" name="Google Shape;783;p126"/>
          <p:cNvSpPr/>
          <p:nvPr>
            <p:ph idx="2" type="pic"/>
          </p:nvPr>
        </p:nvSpPr>
        <p:spPr>
          <a:xfrm>
            <a:off x="8596800" y="223475"/>
            <a:ext cx="318600" cy="318600"/>
          </a:xfrm>
          <a:prstGeom prst="ellipse">
            <a:avLst/>
          </a:prstGeom>
          <a:noFill/>
          <a:ln>
            <a:noFill/>
          </a:ln>
        </p:spPr>
      </p:sp>
      <p:sp>
        <p:nvSpPr>
          <p:cNvPr id="784" name="Google Shape;784;p126"/>
          <p:cNvSpPr txBox="1"/>
          <p:nvPr>
            <p:ph type="title"/>
          </p:nvPr>
        </p:nvSpPr>
        <p:spPr>
          <a:xfrm>
            <a:off x="884890" y="1024150"/>
            <a:ext cx="6123900" cy="1475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9600"/>
              <a:buFont typeface="Nanum Myeongjo"/>
              <a:buNone/>
              <a:defRPr sz="9600">
                <a:solidFill>
                  <a:schemeClr val="dk2"/>
                </a:solidFill>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785" name="Google Shape;785;p126"/>
          <p:cNvSpPr txBox="1"/>
          <p:nvPr>
            <p:ph idx="1" type="subTitle"/>
          </p:nvPr>
        </p:nvSpPr>
        <p:spPr>
          <a:xfrm>
            <a:off x="966811" y="321575"/>
            <a:ext cx="23040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Albert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6" name="Google Shape;786;p126"/>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Blue">
  <p:cSld name="CUSTOM_5_1_1">
    <p:bg>
      <p:bgPr>
        <a:solidFill>
          <a:schemeClr val="accent4"/>
        </a:solidFill>
      </p:bgPr>
    </p:bg>
    <p:spTree>
      <p:nvGrpSpPr>
        <p:cNvPr id="787" name="Shape 787"/>
        <p:cNvGrpSpPr/>
        <p:nvPr/>
      </p:nvGrpSpPr>
      <p:grpSpPr>
        <a:xfrm>
          <a:off x="0" y="0"/>
          <a:ext cx="0" cy="0"/>
          <a:chOff x="0" y="0"/>
          <a:chExt cx="0" cy="0"/>
        </a:xfrm>
      </p:grpSpPr>
      <p:sp>
        <p:nvSpPr>
          <p:cNvPr id="788" name="Google Shape;788;p127"/>
          <p:cNvSpPr/>
          <p:nvPr>
            <p:ph idx="2" type="pic"/>
          </p:nvPr>
        </p:nvSpPr>
        <p:spPr>
          <a:xfrm>
            <a:off x="8596800" y="223475"/>
            <a:ext cx="318600" cy="318600"/>
          </a:xfrm>
          <a:prstGeom prst="ellipse">
            <a:avLst/>
          </a:prstGeom>
          <a:noFill/>
          <a:ln>
            <a:noFill/>
          </a:ln>
        </p:spPr>
      </p:sp>
      <p:sp>
        <p:nvSpPr>
          <p:cNvPr id="789" name="Google Shape;789;p127"/>
          <p:cNvSpPr txBox="1"/>
          <p:nvPr>
            <p:ph type="title"/>
          </p:nvPr>
        </p:nvSpPr>
        <p:spPr>
          <a:xfrm>
            <a:off x="884890" y="1024150"/>
            <a:ext cx="6123900" cy="1475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9600"/>
              <a:buNone/>
              <a:defRPr sz="9600">
                <a:solidFill>
                  <a:schemeClr val="dk2"/>
                </a:solidFill>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790" name="Google Shape;790;p127"/>
          <p:cNvSpPr txBox="1"/>
          <p:nvPr>
            <p:ph idx="1" type="subTitle"/>
          </p:nvPr>
        </p:nvSpPr>
        <p:spPr>
          <a:xfrm>
            <a:off x="966811" y="321575"/>
            <a:ext cx="23040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Albert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1" name="Google Shape;791;p127"/>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CUSTOM_1">
    <p:bg>
      <p:bgPr>
        <a:solidFill>
          <a:schemeClr val="lt1"/>
        </a:solidFill>
      </p:bgPr>
    </p:bg>
    <p:spTree>
      <p:nvGrpSpPr>
        <p:cNvPr id="792" name="Shape 792"/>
        <p:cNvGrpSpPr/>
        <p:nvPr/>
      </p:nvGrpSpPr>
      <p:grpSpPr>
        <a:xfrm>
          <a:off x="0" y="0"/>
          <a:ext cx="0" cy="0"/>
          <a:chOff x="0" y="0"/>
          <a:chExt cx="0" cy="0"/>
        </a:xfrm>
      </p:grpSpPr>
      <p:sp>
        <p:nvSpPr>
          <p:cNvPr id="793" name="Google Shape;793;p128"/>
          <p:cNvSpPr/>
          <p:nvPr>
            <p:ph idx="2" type="pic"/>
          </p:nvPr>
        </p:nvSpPr>
        <p:spPr>
          <a:xfrm>
            <a:off x="8596800" y="223475"/>
            <a:ext cx="318600" cy="318600"/>
          </a:xfrm>
          <a:prstGeom prst="ellipse">
            <a:avLst/>
          </a:prstGeom>
          <a:noFill/>
          <a:ln>
            <a:noFill/>
          </a:ln>
        </p:spPr>
      </p:sp>
      <p:sp>
        <p:nvSpPr>
          <p:cNvPr id="794" name="Google Shape;794;p128"/>
          <p:cNvSpPr txBox="1"/>
          <p:nvPr>
            <p:ph idx="1" type="subTitle"/>
          </p:nvPr>
        </p:nvSpPr>
        <p:spPr>
          <a:xfrm>
            <a:off x="4627750" y="1204950"/>
            <a:ext cx="2489700" cy="363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795" name="Google Shape;795;p128"/>
          <p:cNvSpPr txBox="1"/>
          <p:nvPr>
            <p:ph idx="3" type="body"/>
          </p:nvPr>
        </p:nvSpPr>
        <p:spPr>
          <a:xfrm>
            <a:off x="4627750" y="1592350"/>
            <a:ext cx="2539200" cy="16137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1pPr>
            <a:lvl2pPr indent="-381000" lvl="1" marL="914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2pPr>
            <a:lvl3pPr indent="-381000" lvl="2" marL="1371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3pPr>
            <a:lvl4pPr indent="-381000" lvl="3" marL="1828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4pPr>
            <a:lvl5pPr indent="-381000" lvl="4" marL="22860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5pPr>
            <a:lvl6pPr indent="-381000" lvl="5" marL="2743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6pPr>
            <a:lvl7pPr indent="-381000" lvl="6" marL="3200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7pPr>
            <a:lvl8pPr indent="-381000" lvl="7" marL="3657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8pPr>
            <a:lvl9pPr indent="-381000" lvl="8" marL="4114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9pPr>
          </a:lstStyle>
          <a:p/>
        </p:txBody>
      </p:sp>
      <p:sp>
        <p:nvSpPr>
          <p:cNvPr id="796" name="Google Shape;796;p128"/>
          <p:cNvSpPr/>
          <p:nvPr>
            <p:ph idx="4" type="pic"/>
          </p:nvPr>
        </p:nvSpPr>
        <p:spPr>
          <a:xfrm rot="-5400000">
            <a:off x="1529325" y="1257825"/>
            <a:ext cx="3114600" cy="2619600"/>
          </a:xfrm>
          <a:prstGeom prst="round2SameRect">
            <a:avLst>
              <a:gd fmla="val 3848" name="adj1"/>
              <a:gd fmla="val 0" name="adj2"/>
            </a:avLst>
          </a:prstGeom>
          <a:noFill/>
          <a:ln>
            <a:noFill/>
          </a:ln>
        </p:spPr>
      </p:sp>
      <p:sp>
        <p:nvSpPr>
          <p:cNvPr id="797" name="Google Shape;797;p128"/>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extLst>
    <p:ext uri="{DCECCB84-F9BA-43D5-87BE-67443E8EF086}">
      <p15:sldGuideLst>
        <p15:guide id="1" orient="horz" pos="636">
          <p15:clr>
            <a:srgbClr val="E46962"/>
          </p15:clr>
        </p15:guide>
        <p15:guide id="2" orient="horz" pos="2604">
          <p15:clr>
            <a:srgbClr val="E46962"/>
          </p15:clr>
        </p15:guide>
      </p15:sldGuideLst>
    </p:ext>
  </p:extLst>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p:cSld name="CUSTOM_2">
    <p:bg>
      <p:bgPr>
        <a:solidFill>
          <a:schemeClr val="lt2"/>
        </a:solidFill>
      </p:bgPr>
    </p:bg>
    <p:spTree>
      <p:nvGrpSpPr>
        <p:cNvPr id="798" name="Shape 798"/>
        <p:cNvGrpSpPr/>
        <p:nvPr/>
      </p:nvGrpSpPr>
      <p:grpSpPr>
        <a:xfrm>
          <a:off x="0" y="0"/>
          <a:ext cx="0" cy="0"/>
          <a:chOff x="0" y="0"/>
          <a:chExt cx="0" cy="0"/>
        </a:xfrm>
      </p:grpSpPr>
      <p:sp>
        <p:nvSpPr>
          <p:cNvPr id="799" name="Google Shape;799;p129"/>
          <p:cNvSpPr/>
          <p:nvPr>
            <p:ph idx="2" type="pic"/>
          </p:nvPr>
        </p:nvSpPr>
        <p:spPr>
          <a:xfrm>
            <a:off x="120000" y="114300"/>
            <a:ext cx="8904000" cy="4914900"/>
          </a:xfrm>
          <a:prstGeom prst="roundRect">
            <a:avLst>
              <a:gd fmla="val 2134" name="adj"/>
            </a:avLst>
          </a:prstGeom>
          <a:noFill/>
          <a:ln>
            <a:noFill/>
          </a:ln>
        </p:spPr>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 Content">
  <p:cSld name="CUSTOM_3">
    <p:bg>
      <p:bgPr>
        <a:solidFill>
          <a:schemeClr val="lt1"/>
        </a:solidFill>
      </p:bgPr>
    </p:bg>
    <p:spTree>
      <p:nvGrpSpPr>
        <p:cNvPr id="800" name="Shape 800"/>
        <p:cNvGrpSpPr/>
        <p:nvPr/>
      </p:nvGrpSpPr>
      <p:grpSpPr>
        <a:xfrm>
          <a:off x="0" y="0"/>
          <a:ext cx="0" cy="0"/>
          <a:chOff x="0" y="0"/>
          <a:chExt cx="0" cy="0"/>
        </a:xfrm>
      </p:grpSpPr>
      <p:sp>
        <p:nvSpPr>
          <p:cNvPr id="801" name="Google Shape;801;p130"/>
          <p:cNvSpPr txBox="1"/>
          <p:nvPr>
            <p:ph idx="1" type="body"/>
          </p:nvPr>
        </p:nvSpPr>
        <p:spPr>
          <a:xfrm>
            <a:off x="5235220" y="2573350"/>
            <a:ext cx="3798300" cy="19077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Albert Sans"/>
              <a:buChar char="●"/>
              <a:defRPr u="none">
                <a:solidFill>
                  <a:schemeClr val="dk2"/>
                </a:solidFill>
              </a:defRPr>
            </a:lvl1pPr>
            <a:lvl2pPr indent="-317500" lvl="1" marL="914400">
              <a:lnSpc>
                <a:spcPct val="115000"/>
              </a:lnSpc>
              <a:spcBef>
                <a:spcPts val="0"/>
              </a:spcBef>
              <a:spcAft>
                <a:spcPts val="0"/>
              </a:spcAft>
              <a:buClr>
                <a:schemeClr val="dk2"/>
              </a:buClr>
              <a:buSzPts val="1400"/>
              <a:buFont typeface="Albert Sans"/>
              <a:buChar char="○"/>
              <a:defRPr u="none">
                <a:solidFill>
                  <a:schemeClr val="dk2"/>
                </a:solidFill>
              </a:defRPr>
            </a:lvl2pPr>
            <a:lvl3pPr indent="-317500" lvl="2" marL="1371600">
              <a:lnSpc>
                <a:spcPct val="115000"/>
              </a:lnSpc>
              <a:spcBef>
                <a:spcPts val="0"/>
              </a:spcBef>
              <a:spcAft>
                <a:spcPts val="0"/>
              </a:spcAft>
              <a:buClr>
                <a:schemeClr val="dk2"/>
              </a:buClr>
              <a:buSzPts val="1400"/>
              <a:buFont typeface="Albert Sans"/>
              <a:buChar char="■"/>
              <a:defRPr u="none">
                <a:solidFill>
                  <a:schemeClr val="dk2"/>
                </a:solidFill>
              </a:defRPr>
            </a:lvl3pPr>
            <a:lvl4pPr indent="-317500" lvl="3" marL="1828800">
              <a:lnSpc>
                <a:spcPct val="115000"/>
              </a:lnSpc>
              <a:spcBef>
                <a:spcPts val="0"/>
              </a:spcBef>
              <a:spcAft>
                <a:spcPts val="0"/>
              </a:spcAft>
              <a:buClr>
                <a:schemeClr val="dk2"/>
              </a:buClr>
              <a:buSzPts val="1400"/>
              <a:buFont typeface="Albert Sans"/>
              <a:buChar char="●"/>
              <a:defRPr u="none">
                <a:solidFill>
                  <a:schemeClr val="dk2"/>
                </a:solidFill>
              </a:defRPr>
            </a:lvl4pPr>
            <a:lvl5pPr indent="-317500" lvl="4" marL="2286000">
              <a:lnSpc>
                <a:spcPct val="115000"/>
              </a:lnSpc>
              <a:spcBef>
                <a:spcPts val="0"/>
              </a:spcBef>
              <a:spcAft>
                <a:spcPts val="0"/>
              </a:spcAft>
              <a:buClr>
                <a:schemeClr val="dk2"/>
              </a:buClr>
              <a:buSzPts val="1400"/>
              <a:buFont typeface="Albert Sans"/>
              <a:buChar char="○"/>
              <a:defRPr u="none">
                <a:solidFill>
                  <a:schemeClr val="dk2"/>
                </a:solidFill>
              </a:defRPr>
            </a:lvl5pPr>
            <a:lvl6pPr indent="-317500" lvl="5" marL="2743200">
              <a:lnSpc>
                <a:spcPct val="115000"/>
              </a:lnSpc>
              <a:spcBef>
                <a:spcPts val="0"/>
              </a:spcBef>
              <a:spcAft>
                <a:spcPts val="0"/>
              </a:spcAft>
              <a:buClr>
                <a:schemeClr val="dk2"/>
              </a:buClr>
              <a:buSzPts val="1400"/>
              <a:buFont typeface="Albert Sans"/>
              <a:buChar char="■"/>
              <a:defRPr u="none">
                <a:solidFill>
                  <a:schemeClr val="dk2"/>
                </a:solidFill>
              </a:defRPr>
            </a:lvl6pPr>
            <a:lvl7pPr indent="-317500" lvl="6" marL="3200400">
              <a:lnSpc>
                <a:spcPct val="115000"/>
              </a:lnSpc>
              <a:spcBef>
                <a:spcPts val="0"/>
              </a:spcBef>
              <a:spcAft>
                <a:spcPts val="0"/>
              </a:spcAft>
              <a:buClr>
                <a:schemeClr val="dk2"/>
              </a:buClr>
              <a:buSzPts val="1400"/>
              <a:buFont typeface="Albert Sans"/>
              <a:buChar char="●"/>
              <a:defRPr u="none">
                <a:solidFill>
                  <a:schemeClr val="dk2"/>
                </a:solidFill>
              </a:defRPr>
            </a:lvl7pPr>
            <a:lvl8pPr indent="-317500" lvl="7" marL="3657600">
              <a:lnSpc>
                <a:spcPct val="115000"/>
              </a:lnSpc>
              <a:spcBef>
                <a:spcPts val="0"/>
              </a:spcBef>
              <a:spcAft>
                <a:spcPts val="0"/>
              </a:spcAft>
              <a:buClr>
                <a:schemeClr val="dk2"/>
              </a:buClr>
              <a:buSzPts val="1400"/>
              <a:buFont typeface="Albert Sans"/>
              <a:buChar char="○"/>
              <a:defRPr u="none">
                <a:solidFill>
                  <a:schemeClr val="dk2"/>
                </a:solidFill>
              </a:defRPr>
            </a:lvl8pPr>
            <a:lvl9pPr indent="-317500" lvl="8" marL="4114800">
              <a:lnSpc>
                <a:spcPct val="115000"/>
              </a:lnSpc>
              <a:spcBef>
                <a:spcPts val="0"/>
              </a:spcBef>
              <a:spcAft>
                <a:spcPts val="0"/>
              </a:spcAft>
              <a:buClr>
                <a:schemeClr val="dk2"/>
              </a:buClr>
              <a:buSzPts val="1400"/>
              <a:buFont typeface="Albert Sans"/>
              <a:buChar char="■"/>
              <a:defRPr u="none">
                <a:solidFill>
                  <a:schemeClr val="dk2"/>
                </a:solidFill>
              </a:defRPr>
            </a:lvl9pPr>
          </a:lstStyle>
          <a:p/>
        </p:txBody>
      </p:sp>
      <p:sp>
        <p:nvSpPr>
          <p:cNvPr id="802" name="Google Shape;802;p130"/>
          <p:cNvSpPr txBox="1"/>
          <p:nvPr>
            <p:ph idx="2" type="body"/>
          </p:nvPr>
        </p:nvSpPr>
        <p:spPr>
          <a:xfrm>
            <a:off x="5235220" y="750863"/>
            <a:ext cx="3729900" cy="16137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1pPr>
            <a:lvl2pPr indent="-381000" lvl="1" marL="914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2pPr>
            <a:lvl3pPr indent="-381000" lvl="2" marL="1371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3pPr>
            <a:lvl4pPr indent="-381000" lvl="3" marL="1828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4pPr>
            <a:lvl5pPr indent="-381000" lvl="4" marL="22860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5pPr>
            <a:lvl6pPr indent="-381000" lvl="5" marL="2743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6pPr>
            <a:lvl7pPr indent="-381000" lvl="6" marL="3200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7pPr>
            <a:lvl8pPr indent="-381000" lvl="7" marL="3657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8pPr>
            <a:lvl9pPr indent="-381000" lvl="8" marL="4114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9pPr>
          </a:lstStyle>
          <a:p/>
        </p:txBody>
      </p:sp>
      <p:sp>
        <p:nvSpPr>
          <p:cNvPr id="803" name="Google Shape;803;p130"/>
          <p:cNvSpPr txBox="1"/>
          <p:nvPr>
            <p:ph type="title"/>
          </p:nvPr>
        </p:nvSpPr>
        <p:spPr>
          <a:xfrm>
            <a:off x="5257467" y="327150"/>
            <a:ext cx="27432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400"/>
              <a:buFont typeface="Albert Sans"/>
              <a:buNone/>
              <a:defRPr b="1" sz="1400">
                <a:solidFill>
                  <a:schemeClr val="lt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4" name="Google Shape;804;p130"/>
          <p:cNvSpPr/>
          <p:nvPr>
            <p:ph idx="3" type="pic"/>
          </p:nvPr>
        </p:nvSpPr>
        <p:spPr>
          <a:xfrm>
            <a:off x="8596800" y="223475"/>
            <a:ext cx="318600" cy="318600"/>
          </a:xfrm>
          <a:prstGeom prst="ellipse">
            <a:avLst/>
          </a:prstGeom>
          <a:noFill/>
          <a:ln>
            <a:noFill/>
          </a:ln>
        </p:spPr>
      </p:sp>
      <p:sp>
        <p:nvSpPr>
          <p:cNvPr id="805" name="Google Shape;805;p130"/>
          <p:cNvSpPr txBox="1"/>
          <p:nvPr>
            <p:ph idx="4"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6" name="Google Shape;806;p130"/>
          <p:cNvSpPr/>
          <p:nvPr>
            <p:ph idx="5" type="pic"/>
          </p:nvPr>
        </p:nvSpPr>
        <p:spPr>
          <a:xfrm rot="10800000">
            <a:off x="228600" y="2561290"/>
            <a:ext cx="2262600" cy="2348400"/>
          </a:xfrm>
          <a:prstGeom prst="round1Rect">
            <a:avLst>
              <a:gd fmla="val 4873" name="adj"/>
            </a:avLst>
          </a:prstGeom>
          <a:noFill/>
          <a:ln>
            <a:noFill/>
          </a:ln>
        </p:spPr>
      </p:sp>
      <p:sp>
        <p:nvSpPr>
          <p:cNvPr id="807" name="Google Shape;807;p130"/>
          <p:cNvSpPr/>
          <p:nvPr>
            <p:ph idx="6" type="pic"/>
          </p:nvPr>
        </p:nvSpPr>
        <p:spPr>
          <a:xfrm>
            <a:off x="2486554" y="223525"/>
            <a:ext cx="2262600" cy="2348400"/>
          </a:xfrm>
          <a:prstGeom prst="round1Rect">
            <a:avLst>
              <a:gd fmla="val 4873" name="adj"/>
            </a:avLst>
          </a:prstGeom>
          <a:noFill/>
          <a:ln>
            <a:noFill/>
          </a:ln>
        </p:spPr>
      </p:sp>
      <p:sp>
        <p:nvSpPr>
          <p:cNvPr id="808" name="Google Shape;808;p130"/>
          <p:cNvSpPr/>
          <p:nvPr>
            <p:ph idx="7" type="pic"/>
          </p:nvPr>
        </p:nvSpPr>
        <p:spPr>
          <a:xfrm flipH="1" rot="10800000">
            <a:off x="2486554" y="2561290"/>
            <a:ext cx="2262600" cy="2348400"/>
          </a:xfrm>
          <a:prstGeom prst="round1Rect">
            <a:avLst>
              <a:gd fmla="val 4873" name="adj"/>
            </a:avLst>
          </a:prstGeom>
          <a:noFill/>
          <a:ln>
            <a:noFill/>
          </a:ln>
        </p:spPr>
      </p:sp>
      <p:sp>
        <p:nvSpPr>
          <p:cNvPr id="809" name="Google Shape;809;p130"/>
          <p:cNvSpPr/>
          <p:nvPr>
            <p:ph idx="8" type="pic"/>
          </p:nvPr>
        </p:nvSpPr>
        <p:spPr>
          <a:xfrm flipH="1">
            <a:off x="228600" y="224575"/>
            <a:ext cx="2262600" cy="2348400"/>
          </a:xfrm>
          <a:prstGeom prst="round1Rect">
            <a:avLst>
              <a:gd fmla="val 4873" name="adj"/>
            </a:avLst>
          </a:prstGeom>
          <a:noFill/>
          <a:ln>
            <a:noFill/>
          </a:ln>
        </p:spPr>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p:cSld name="CUSTOM_3_1">
    <p:bg>
      <p:bgPr>
        <a:solidFill>
          <a:schemeClr val="lt2"/>
        </a:solidFill>
      </p:bgPr>
    </p:bg>
    <p:spTree>
      <p:nvGrpSpPr>
        <p:cNvPr id="810" name="Shape 810"/>
        <p:cNvGrpSpPr/>
        <p:nvPr/>
      </p:nvGrpSpPr>
      <p:grpSpPr>
        <a:xfrm>
          <a:off x="0" y="0"/>
          <a:ext cx="0" cy="0"/>
          <a:chOff x="0" y="0"/>
          <a:chExt cx="0" cy="0"/>
        </a:xfrm>
      </p:grpSpPr>
      <p:sp>
        <p:nvSpPr>
          <p:cNvPr id="811" name="Google Shape;811;p131"/>
          <p:cNvSpPr/>
          <p:nvPr>
            <p:ph idx="2" type="pic"/>
          </p:nvPr>
        </p:nvSpPr>
        <p:spPr>
          <a:xfrm>
            <a:off x="114275" y="114300"/>
            <a:ext cx="2919900" cy="2424300"/>
          </a:xfrm>
          <a:prstGeom prst="roundRect">
            <a:avLst>
              <a:gd fmla="val 2134" name="adj"/>
            </a:avLst>
          </a:prstGeom>
          <a:noFill/>
          <a:ln>
            <a:noFill/>
          </a:ln>
        </p:spPr>
      </p:sp>
      <p:sp>
        <p:nvSpPr>
          <p:cNvPr id="812" name="Google Shape;812;p131"/>
          <p:cNvSpPr/>
          <p:nvPr>
            <p:ph idx="3" type="pic"/>
          </p:nvPr>
        </p:nvSpPr>
        <p:spPr>
          <a:xfrm>
            <a:off x="3117080" y="114300"/>
            <a:ext cx="2919900" cy="2424300"/>
          </a:xfrm>
          <a:prstGeom prst="roundRect">
            <a:avLst>
              <a:gd fmla="val 2134" name="adj"/>
            </a:avLst>
          </a:prstGeom>
          <a:noFill/>
          <a:ln>
            <a:noFill/>
          </a:ln>
        </p:spPr>
      </p:sp>
      <p:sp>
        <p:nvSpPr>
          <p:cNvPr id="813" name="Google Shape;813;p131"/>
          <p:cNvSpPr/>
          <p:nvPr>
            <p:ph idx="4" type="pic"/>
          </p:nvPr>
        </p:nvSpPr>
        <p:spPr>
          <a:xfrm>
            <a:off x="114275" y="2604796"/>
            <a:ext cx="2919900" cy="2424300"/>
          </a:xfrm>
          <a:prstGeom prst="roundRect">
            <a:avLst>
              <a:gd fmla="val 2134" name="adj"/>
            </a:avLst>
          </a:prstGeom>
          <a:noFill/>
          <a:ln>
            <a:noFill/>
          </a:ln>
        </p:spPr>
      </p:sp>
      <p:sp>
        <p:nvSpPr>
          <p:cNvPr id="814" name="Google Shape;814;p131"/>
          <p:cNvSpPr/>
          <p:nvPr>
            <p:ph idx="5" type="pic"/>
          </p:nvPr>
        </p:nvSpPr>
        <p:spPr>
          <a:xfrm>
            <a:off x="3117080" y="2604796"/>
            <a:ext cx="2919900" cy="2424300"/>
          </a:xfrm>
          <a:prstGeom prst="roundRect">
            <a:avLst>
              <a:gd fmla="val 2134" name="adj"/>
            </a:avLst>
          </a:prstGeom>
          <a:noFill/>
          <a:ln>
            <a:noFill/>
          </a:ln>
        </p:spPr>
      </p:sp>
      <p:sp>
        <p:nvSpPr>
          <p:cNvPr id="815" name="Google Shape;815;p131"/>
          <p:cNvSpPr/>
          <p:nvPr>
            <p:ph idx="6" type="pic"/>
          </p:nvPr>
        </p:nvSpPr>
        <p:spPr>
          <a:xfrm>
            <a:off x="6109898" y="114300"/>
            <a:ext cx="2919900" cy="2424300"/>
          </a:xfrm>
          <a:prstGeom prst="roundRect">
            <a:avLst>
              <a:gd fmla="val 2134" name="adj"/>
            </a:avLst>
          </a:prstGeom>
          <a:noFill/>
          <a:ln>
            <a:noFill/>
          </a:ln>
        </p:spPr>
      </p:sp>
      <p:sp>
        <p:nvSpPr>
          <p:cNvPr id="816" name="Google Shape;816;p131"/>
          <p:cNvSpPr/>
          <p:nvPr>
            <p:ph idx="7" type="pic"/>
          </p:nvPr>
        </p:nvSpPr>
        <p:spPr>
          <a:xfrm>
            <a:off x="6109898" y="2604796"/>
            <a:ext cx="2919900" cy="2424300"/>
          </a:xfrm>
          <a:prstGeom prst="roundRect">
            <a:avLst>
              <a:gd fmla="val 2134" name="adj"/>
            </a:avLst>
          </a:prstGeom>
          <a:noFill/>
          <a:ln>
            <a:noFill/>
          </a:ln>
        </p:spPr>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ext">
  <p:cSld name="CUSTOM_4">
    <p:bg>
      <p:bgPr>
        <a:solidFill>
          <a:schemeClr val="lt1"/>
        </a:solidFill>
      </p:bgPr>
    </p:bg>
    <p:spTree>
      <p:nvGrpSpPr>
        <p:cNvPr id="817" name="Shape 817"/>
        <p:cNvGrpSpPr/>
        <p:nvPr/>
      </p:nvGrpSpPr>
      <p:grpSpPr>
        <a:xfrm>
          <a:off x="0" y="0"/>
          <a:ext cx="0" cy="0"/>
          <a:chOff x="0" y="0"/>
          <a:chExt cx="0" cy="0"/>
        </a:xfrm>
      </p:grpSpPr>
      <p:sp>
        <p:nvSpPr>
          <p:cNvPr id="818" name="Google Shape;818;p132"/>
          <p:cNvSpPr txBox="1"/>
          <p:nvPr>
            <p:ph idx="1" type="body"/>
          </p:nvPr>
        </p:nvSpPr>
        <p:spPr>
          <a:xfrm>
            <a:off x="970234" y="770775"/>
            <a:ext cx="3729900" cy="1613700"/>
          </a:xfrm>
          <a:prstGeom prst="rect">
            <a:avLst/>
          </a:prstGeom>
          <a:noFill/>
        </p:spPr>
        <p:txBody>
          <a:bodyPr anchorCtr="0" anchor="t" bIns="91425" lIns="91425" spcFirstLastPara="1" rIns="91425" wrap="square" tIns="91425">
            <a:noAutofit/>
          </a:bodyPr>
          <a:lstStyle>
            <a:lvl1pPr indent="-381000" lvl="0" marL="457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1pPr>
            <a:lvl2pPr indent="-381000" lvl="1" marL="914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2pPr>
            <a:lvl3pPr indent="-381000" lvl="2" marL="1371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3pPr>
            <a:lvl4pPr indent="-381000" lvl="3" marL="1828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4pPr>
            <a:lvl5pPr indent="-381000" lvl="4" marL="22860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5pPr>
            <a:lvl6pPr indent="-381000" lvl="5" marL="2743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6pPr>
            <a:lvl7pPr indent="-381000" lvl="6" marL="3200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7pPr>
            <a:lvl8pPr indent="-381000" lvl="7" marL="3657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8pPr>
            <a:lvl9pPr indent="-381000" lvl="8" marL="4114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9pPr>
          </a:lstStyle>
          <a:p/>
        </p:txBody>
      </p:sp>
      <p:sp>
        <p:nvSpPr>
          <p:cNvPr id="819" name="Google Shape;819;p132"/>
          <p:cNvSpPr txBox="1"/>
          <p:nvPr>
            <p:ph type="title"/>
          </p:nvPr>
        </p:nvSpPr>
        <p:spPr>
          <a:xfrm>
            <a:off x="956138" y="327150"/>
            <a:ext cx="27432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400"/>
              <a:buFont typeface="Albert Sans"/>
              <a:buNone/>
              <a:defRPr b="1" sz="1400">
                <a:solidFill>
                  <a:schemeClr val="lt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0" name="Google Shape;820;p132"/>
          <p:cNvSpPr txBox="1"/>
          <p:nvPr>
            <p:ph idx="2" type="body"/>
          </p:nvPr>
        </p:nvSpPr>
        <p:spPr>
          <a:xfrm>
            <a:off x="5235225" y="824225"/>
            <a:ext cx="3321600" cy="3470400"/>
          </a:xfrm>
          <a:prstGeom prst="rect">
            <a:avLst/>
          </a:prstGeom>
          <a:noFill/>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Albert Sans"/>
              <a:buChar char="●"/>
              <a:defRPr u="none">
                <a:solidFill>
                  <a:schemeClr val="dk2"/>
                </a:solidFill>
              </a:defRPr>
            </a:lvl1pPr>
            <a:lvl2pPr indent="-317500" lvl="1" marL="914400">
              <a:lnSpc>
                <a:spcPct val="115000"/>
              </a:lnSpc>
              <a:spcBef>
                <a:spcPts val="1000"/>
              </a:spcBef>
              <a:spcAft>
                <a:spcPts val="0"/>
              </a:spcAft>
              <a:buClr>
                <a:schemeClr val="dk2"/>
              </a:buClr>
              <a:buSzPts val="1400"/>
              <a:buChar char="○"/>
              <a:defRPr u="none">
                <a:solidFill>
                  <a:schemeClr val="dk2"/>
                </a:solidFill>
              </a:defRPr>
            </a:lvl2pPr>
            <a:lvl3pPr indent="-317500" lvl="2" marL="1371600">
              <a:lnSpc>
                <a:spcPct val="115000"/>
              </a:lnSpc>
              <a:spcBef>
                <a:spcPts val="1000"/>
              </a:spcBef>
              <a:spcAft>
                <a:spcPts val="0"/>
              </a:spcAft>
              <a:buClr>
                <a:schemeClr val="dk2"/>
              </a:buClr>
              <a:buSzPts val="1400"/>
              <a:buChar char="■"/>
              <a:defRPr u="none">
                <a:solidFill>
                  <a:schemeClr val="dk2"/>
                </a:solidFill>
              </a:defRPr>
            </a:lvl3pPr>
            <a:lvl4pPr indent="-317500" lvl="3" marL="1828800">
              <a:lnSpc>
                <a:spcPct val="115000"/>
              </a:lnSpc>
              <a:spcBef>
                <a:spcPts val="1000"/>
              </a:spcBef>
              <a:spcAft>
                <a:spcPts val="0"/>
              </a:spcAft>
              <a:buClr>
                <a:schemeClr val="dk2"/>
              </a:buClr>
              <a:buSzPts val="1400"/>
              <a:buChar char="●"/>
              <a:defRPr u="none">
                <a:solidFill>
                  <a:schemeClr val="dk2"/>
                </a:solidFill>
              </a:defRPr>
            </a:lvl4pPr>
            <a:lvl5pPr indent="-317500" lvl="4" marL="2286000">
              <a:lnSpc>
                <a:spcPct val="115000"/>
              </a:lnSpc>
              <a:spcBef>
                <a:spcPts val="1000"/>
              </a:spcBef>
              <a:spcAft>
                <a:spcPts val="0"/>
              </a:spcAft>
              <a:buClr>
                <a:schemeClr val="dk2"/>
              </a:buClr>
              <a:buSzPts val="1400"/>
              <a:buChar char="○"/>
              <a:defRPr u="none">
                <a:solidFill>
                  <a:schemeClr val="dk2"/>
                </a:solidFill>
              </a:defRPr>
            </a:lvl5pPr>
            <a:lvl6pPr indent="-317500" lvl="5" marL="2743200">
              <a:lnSpc>
                <a:spcPct val="115000"/>
              </a:lnSpc>
              <a:spcBef>
                <a:spcPts val="1000"/>
              </a:spcBef>
              <a:spcAft>
                <a:spcPts val="0"/>
              </a:spcAft>
              <a:buClr>
                <a:schemeClr val="dk2"/>
              </a:buClr>
              <a:buSzPts val="1400"/>
              <a:buChar char="■"/>
              <a:defRPr u="none">
                <a:solidFill>
                  <a:schemeClr val="dk2"/>
                </a:solidFill>
              </a:defRPr>
            </a:lvl6pPr>
            <a:lvl7pPr indent="-317500" lvl="6" marL="3200400">
              <a:lnSpc>
                <a:spcPct val="115000"/>
              </a:lnSpc>
              <a:spcBef>
                <a:spcPts val="1000"/>
              </a:spcBef>
              <a:spcAft>
                <a:spcPts val="0"/>
              </a:spcAft>
              <a:buClr>
                <a:schemeClr val="dk2"/>
              </a:buClr>
              <a:buSzPts val="1400"/>
              <a:buChar char="●"/>
              <a:defRPr u="none">
                <a:solidFill>
                  <a:schemeClr val="dk2"/>
                </a:solidFill>
              </a:defRPr>
            </a:lvl7pPr>
            <a:lvl8pPr indent="-317500" lvl="7" marL="3657600">
              <a:lnSpc>
                <a:spcPct val="115000"/>
              </a:lnSpc>
              <a:spcBef>
                <a:spcPts val="1000"/>
              </a:spcBef>
              <a:spcAft>
                <a:spcPts val="0"/>
              </a:spcAft>
              <a:buClr>
                <a:schemeClr val="dk2"/>
              </a:buClr>
              <a:buSzPts val="1400"/>
              <a:buChar char="○"/>
              <a:defRPr u="none">
                <a:solidFill>
                  <a:schemeClr val="dk2"/>
                </a:solidFill>
              </a:defRPr>
            </a:lvl8pPr>
            <a:lvl9pPr indent="-317500" lvl="8" marL="4114800">
              <a:lnSpc>
                <a:spcPct val="115000"/>
              </a:lnSpc>
              <a:spcBef>
                <a:spcPts val="1000"/>
              </a:spcBef>
              <a:spcAft>
                <a:spcPts val="1000"/>
              </a:spcAft>
              <a:buClr>
                <a:schemeClr val="dk2"/>
              </a:buClr>
              <a:buSzPts val="1400"/>
              <a:buChar char="■"/>
              <a:defRPr u="none">
                <a:solidFill>
                  <a:schemeClr val="dk2"/>
                </a:solidFill>
              </a:defRPr>
            </a:lvl9pPr>
          </a:lstStyle>
          <a:p/>
        </p:txBody>
      </p:sp>
      <p:sp>
        <p:nvSpPr>
          <p:cNvPr id="821" name="Google Shape;821;p132"/>
          <p:cNvSpPr/>
          <p:nvPr>
            <p:ph idx="3" type="pic"/>
          </p:nvPr>
        </p:nvSpPr>
        <p:spPr>
          <a:xfrm>
            <a:off x="8596800" y="223475"/>
            <a:ext cx="318600" cy="318600"/>
          </a:xfrm>
          <a:prstGeom prst="ellipse">
            <a:avLst/>
          </a:prstGeom>
          <a:noFill/>
          <a:ln>
            <a:noFill/>
          </a:ln>
        </p:spPr>
      </p:sp>
      <p:sp>
        <p:nvSpPr>
          <p:cNvPr id="822" name="Google Shape;822;p132"/>
          <p:cNvSpPr txBox="1"/>
          <p:nvPr>
            <p:ph idx="4"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ept">
  <p:cSld name="CUSTOM_4_1">
    <p:bg>
      <p:bgPr>
        <a:solidFill>
          <a:schemeClr val="lt1"/>
        </a:solidFill>
      </p:bgPr>
    </p:bg>
    <p:spTree>
      <p:nvGrpSpPr>
        <p:cNvPr id="823" name="Shape 823"/>
        <p:cNvGrpSpPr/>
        <p:nvPr/>
      </p:nvGrpSpPr>
      <p:grpSpPr>
        <a:xfrm>
          <a:off x="0" y="0"/>
          <a:ext cx="0" cy="0"/>
          <a:chOff x="0" y="0"/>
          <a:chExt cx="0" cy="0"/>
        </a:xfrm>
      </p:grpSpPr>
      <p:sp>
        <p:nvSpPr>
          <p:cNvPr id="824" name="Google Shape;824;p133"/>
          <p:cNvSpPr txBox="1"/>
          <p:nvPr>
            <p:ph idx="1" type="body"/>
          </p:nvPr>
        </p:nvSpPr>
        <p:spPr>
          <a:xfrm>
            <a:off x="949503" y="770775"/>
            <a:ext cx="7171500" cy="16137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1pPr>
            <a:lvl2pPr indent="-381000" lvl="1" marL="914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2pPr>
            <a:lvl3pPr indent="-381000" lvl="2" marL="1371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3pPr>
            <a:lvl4pPr indent="-381000" lvl="3" marL="1828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4pPr>
            <a:lvl5pPr indent="-381000" lvl="4" marL="22860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5pPr>
            <a:lvl6pPr indent="-381000" lvl="5" marL="2743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6pPr>
            <a:lvl7pPr indent="-381000" lvl="6" marL="3200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7pPr>
            <a:lvl8pPr indent="-381000" lvl="7" marL="3657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8pPr>
            <a:lvl9pPr indent="-381000" lvl="8" marL="4114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9pPr>
          </a:lstStyle>
          <a:p/>
        </p:txBody>
      </p:sp>
      <p:sp>
        <p:nvSpPr>
          <p:cNvPr id="825" name="Google Shape;825;p133"/>
          <p:cNvSpPr txBox="1"/>
          <p:nvPr>
            <p:ph type="title"/>
          </p:nvPr>
        </p:nvSpPr>
        <p:spPr>
          <a:xfrm>
            <a:off x="956138" y="327150"/>
            <a:ext cx="27432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400"/>
              <a:buFont typeface="Albert Sans"/>
              <a:buNone/>
              <a:defRPr b="1" sz="1400">
                <a:solidFill>
                  <a:schemeClr val="lt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6" name="Google Shape;826;p133"/>
          <p:cNvSpPr txBox="1"/>
          <p:nvPr>
            <p:ph idx="2" type="body"/>
          </p:nvPr>
        </p:nvSpPr>
        <p:spPr>
          <a:xfrm>
            <a:off x="961716" y="2599900"/>
            <a:ext cx="7145100" cy="18021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Albert Sans"/>
              <a:buChar char="●"/>
              <a:defRPr u="none">
                <a:solidFill>
                  <a:schemeClr val="dk2"/>
                </a:solidFill>
              </a:defRPr>
            </a:lvl1pPr>
            <a:lvl2pPr indent="-317500" lvl="1" marL="914400">
              <a:lnSpc>
                <a:spcPct val="115000"/>
              </a:lnSpc>
              <a:spcBef>
                <a:spcPts val="1000"/>
              </a:spcBef>
              <a:spcAft>
                <a:spcPts val="0"/>
              </a:spcAft>
              <a:buClr>
                <a:schemeClr val="dk2"/>
              </a:buClr>
              <a:buSzPts val="1400"/>
              <a:buChar char="○"/>
              <a:defRPr u="none">
                <a:solidFill>
                  <a:schemeClr val="dk2"/>
                </a:solidFill>
              </a:defRPr>
            </a:lvl2pPr>
            <a:lvl3pPr indent="-317500" lvl="2" marL="1371600">
              <a:lnSpc>
                <a:spcPct val="115000"/>
              </a:lnSpc>
              <a:spcBef>
                <a:spcPts val="1000"/>
              </a:spcBef>
              <a:spcAft>
                <a:spcPts val="0"/>
              </a:spcAft>
              <a:buClr>
                <a:schemeClr val="dk2"/>
              </a:buClr>
              <a:buSzPts val="1400"/>
              <a:buChar char="■"/>
              <a:defRPr u="none">
                <a:solidFill>
                  <a:schemeClr val="dk2"/>
                </a:solidFill>
              </a:defRPr>
            </a:lvl3pPr>
            <a:lvl4pPr indent="-317500" lvl="3" marL="1828800">
              <a:lnSpc>
                <a:spcPct val="115000"/>
              </a:lnSpc>
              <a:spcBef>
                <a:spcPts val="1000"/>
              </a:spcBef>
              <a:spcAft>
                <a:spcPts val="0"/>
              </a:spcAft>
              <a:buClr>
                <a:schemeClr val="dk2"/>
              </a:buClr>
              <a:buSzPts val="1400"/>
              <a:buChar char="●"/>
              <a:defRPr u="none">
                <a:solidFill>
                  <a:schemeClr val="dk2"/>
                </a:solidFill>
              </a:defRPr>
            </a:lvl4pPr>
            <a:lvl5pPr indent="-317500" lvl="4" marL="2286000">
              <a:lnSpc>
                <a:spcPct val="115000"/>
              </a:lnSpc>
              <a:spcBef>
                <a:spcPts val="1000"/>
              </a:spcBef>
              <a:spcAft>
                <a:spcPts val="0"/>
              </a:spcAft>
              <a:buClr>
                <a:schemeClr val="dk2"/>
              </a:buClr>
              <a:buSzPts val="1400"/>
              <a:buChar char="○"/>
              <a:defRPr u="none">
                <a:solidFill>
                  <a:schemeClr val="dk2"/>
                </a:solidFill>
              </a:defRPr>
            </a:lvl5pPr>
            <a:lvl6pPr indent="-317500" lvl="5" marL="2743200">
              <a:lnSpc>
                <a:spcPct val="115000"/>
              </a:lnSpc>
              <a:spcBef>
                <a:spcPts val="1000"/>
              </a:spcBef>
              <a:spcAft>
                <a:spcPts val="0"/>
              </a:spcAft>
              <a:buClr>
                <a:schemeClr val="dk2"/>
              </a:buClr>
              <a:buSzPts val="1400"/>
              <a:buChar char="■"/>
              <a:defRPr u="none">
                <a:solidFill>
                  <a:schemeClr val="dk2"/>
                </a:solidFill>
              </a:defRPr>
            </a:lvl6pPr>
            <a:lvl7pPr indent="-317500" lvl="6" marL="3200400">
              <a:lnSpc>
                <a:spcPct val="115000"/>
              </a:lnSpc>
              <a:spcBef>
                <a:spcPts val="1000"/>
              </a:spcBef>
              <a:spcAft>
                <a:spcPts val="0"/>
              </a:spcAft>
              <a:buClr>
                <a:schemeClr val="dk2"/>
              </a:buClr>
              <a:buSzPts val="1400"/>
              <a:buChar char="●"/>
              <a:defRPr u="none">
                <a:solidFill>
                  <a:schemeClr val="dk2"/>
                </a:solidFill>
              </a:defRPr>
            </a:lvl7pPr>
            <a:lvl8pPr indent="-317500" lvl="7" marL="3657600">
              <a:lnSpc>
                <a:spcPct val="115000"/>
              </a:lnSpc>
              <a:spcBef>
                <a:spcPts val="1000"/>
              </a:spcBef>
              <a:spcAft>
                <a:spcPts val="0"/>
              </a:spcAft>
              <a:buClr>
                <a:schemeClr val="dk2"/>
              </a:buClr>
              <a:buSzPts val="1400"/>
              <a:buChar char="○"/>
              <a:defRPr u="none">
                <a:solidFill>
                  <a:schemeClr val="dk2"/>
                </a:solidFill>
              </a:defRPr>
            </a:lvl8pPr>
            <a:lvl9pPr indent="-317500" lvl="8" marL="4114800">
              <a:lnSpc>
                <a:spcPct val="115000"/>
              </a:lnSpc>
              <a:spcBef>
                <a:spcPts val="1000"/>
              </a:spcBef>
              <a:spcAft>
                <a:spcPts val="1000"/>
              </a:spcAft>
              <a:buClr>
                <a:schemeClr val="dk2"/>
              </a:buClr>
              <a:buSzPts val="1400"/>
              <a:buChar char="■"/>
              <a:defRPr u="none">
                <a:solidFill>
                  <a:schemeClr val="dk2"/>
                </a:solidFill>
              </a:defRPr>
            </a:lvl9pPr>
          </a:lstStyle>
          <a:p/>
        </p:txBody>
      </p:sp>
      <p:sp>
        <p:nvSpPr>
          <p:cNvPr id="827" name="Google Shape;827;p133"/>
          <p:cNvSpPr/>
          <p:nvPr>
            <p:ph idx="3" type="pic"/>
          </p:nvPr>
        </p:nvSpPr>
        <p:spPr>
          <a:xfrm>
            <a:off x="8596800" y="223475"/>
            <a:ext cx="318600" cy="318600"/>
          </a:xfrm>
          <a:prstGeom prst="ellipse">
            <a:avLst/>
          </a:prstGeom>
          <a:noFill/>
          <a:ln>
            <a:noFill/>
          </a:ln>
        </p:spPr>
      </p:sp>
      <p:sp>
        <p:nvSpPr>
          <p:cNvPr id="828" name="Google Shape;828;p133"/>
          <p:cNvSpPr txBox="1"/>
          <p:nvPr>
            <p:ph idx="4"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List of 4" type="secHead">
  <p:cSld name="SECTION_HEADER">
    <p:spTree>
      <p:nvGrpSpPr>
        <p:cNvPr id="61" name="Shape 61"/>
        <p:cNvGrpSpPr/>
        <p:nvPr/>
      </p:nvGrpSpPr>
      <p:grpSpPr>
        <a:xfrm>
          <a:off x="0" y="0"/>
          <a:ext cx="0" cy="0"/>
          <a:chOff x="0" y="0"/>
          <a:chExt cx="0" cy="0"/>
        </a:xfrm>
      </p:grpSpPr>
      <p:sp>
        <p:nvSpPr>
          <p:cNvPr id="62" name="Google Shape;62;p15"/>
          <p:cNvSpPr txBox="1"/>
          <p:nvPr>
            <p:ph type="title"/>
          </p:nvPr>
        </p:nvSpPr>
        <p:spPr>
          <a:xfrm>
            <a:off x="948175" y="797675"/>
            <a:ext cx="2852100" cy="2654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800"/>
              <a:buFont typeface="Albert Sans"/>
              <a:buNone/>
              <a:defRPr sz="4800">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5"/>
          <p:cNvSpPr txBox="1"/>
          <p:nvPr>
            <p:ph idx="2" type="title"/>
          </p:nvPr>
        </p:nvSpPr>
        <p:spPr>
          <a:xfrm>
            <a:off x="4469650" y="936450"/>
            <a:ext cx="4440300" cy="817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2400"/>
              <a:buFont typeface="Nanum Myeongjo"/>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64" name="Google Shape;64;p15"/>
          <p:cNvSpPr txBox="1"/>
          <p:nvPr>
            <p:ph idx="3" type="title"/>
          </p:nvPr>
        </p:nvSpPr>
        <p:spPr>
          <a:xfrm>
            <a:off x="4469650" y="1754050"/>
            <a:ext cx="4440300" cy="817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2400"/>
              <a:buFont typeface="Nanum Myeongjo"/>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65" name="Google Shape;65;p15"/>
          <p:cNvSpPr txBox="1"/>
          <p:nvPr>
            <p:ph idx="4" type="title"/>
          </p:nvPr>
        </p:nvSpPr>
        <p:spPr>
          <a:xfrm>
            <a:off x="4469650" y="2574700"/>
            <a:ext cx="4440300" cy="817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2400"/>
              <a:buFont typeface="Nanum Myeongjo"/>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66" name="Google Shape;66;p15"/>
          <p:cNvSpPr txBox="1"/>
          <p:nvPr>
            <p:ph idx="5" type="title"/>
          </p:nvPr>
        </p:nvSpPr>
        <p:spPr>
          <a:xfrm>
            <a:off x="4454025" y="3395350"/>
            <a:ext cx="4453200" cy="817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2400"/>
              <a:buFont typeface="Nanum Myeongjo"/>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67" name="Google Shape;67;p15"/>
          <p:cNvSpPr/>
          <p:nvPr>
            <p:ph idx="6" type="pic"/>
          </p:nvPr>
        </p:nvSpPr>
        <p:spPr>
          <a:xfrm>
            <a:off x="8596800" y="223475"/>
            <a:ext cx="318600" cy="318600"/>
          </a:xfrm>
          <a:prstGeom prst="ellipse">
            <a:avLst/>
          </a:prstGeom>
          <a:noFill/>
          <a:ln>
            <a:noFill/>
          </a:ln>
        </p:spPr>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Problem">
  <p:cSld name="CUSTOM_6">
    <p:spTree>
      <p:nvGrpSpPr>
        <p:cNvPr id="829" name="Shape 829"/>
        <p:cNvGrpSpPr/>
        <p:nvPr/>
      </p:nvGrpSpPr>
      <p:grpSpPr>
        <a:xfrm>
          <a:off x="0" y="0"/>
          <a:ext cx="0" cy="0"/>
          <a:chOff x="0" y="0"/>
          <a:chExt cx="0" cy="0"/>
        </a:xfrm>
      </p:grpSpPr>
      <p:sp>
        <p:nvSpPr>
          <p:cNvPr id="830" name="Google Shape;830;p134"/>
          <p:cNvSpPr/>
          <p:nvPr>
            <p:ph idx="2" type="pic"/>
          </p:nvPr>
        </p:nvSpPr>
        <p:spPr>
          <a:xfrm>
            <a:off x="8596800" y="223475"/>
            <a:ext cx="318600" cy="318600"/>
          </a:xfrm>
          <a:prstGeom prst="ellipse">
            <a:avLst/>
          </a:prstGeom>
          <a:noFill/>
          <a:ln>
            <a:noFill/>
          </a:ln>
        </p:spPr>
      </p:sp>
      <p:sp>
        <p:nvSpPr>
          <p:cNvPr id="831" name="Google Shape;831;p134"/>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832" name="Google Shape;832;p134"/>
          <p:cNvSpPr txBox="1"/>
          <p:nvPr>
            <p:ph idx="1" type="subTitle"/>
          </p:nvPr>
        </p:nvSpPr>
        <p:spPr>
          <a:xfrm>
            <a:off x="958450" y="2692875"/>
            <a:ext cx="7137900" cy="2013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400"/>
              <a:buFont typeface="Nanum Myeongjo"/>
              <a:buNone/>
              <a:defRPr b="0"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833" name="Google Shape;833;p134"/>
          <p:cNvSpPr txBox="1"/>
          <p:nvPr>
            <p:ph idx="3" type="title"/>
          </p:nvPr>
        </p:nvSpPr>
        <p:spPr>
          <a:xfrm>
            <a:off x="956150" y="55575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1400"/>
              <a:buFont typeface="Albert Sans"/>
              <a:buNone/>
              <a:defRPr b="1" sz="1400">
                <a:solidFill>
                  <a:schemeClr val="accent1"/>
                </a:solidFill>
                <a:latin typeface="Albert Sans"/>
                <a:ea typeface="Albert Sans"/>
                <a:cs typeface="Albert Sans"/>
                <a:sym typeface="Albert Sans"/>
              </a:defRPr>
            </a:lvl1pPr>
            <a:lvl2pPr lvl="1">
              <a:spcBef>
                <a:spcPts val="0"/>
              </a:spcBef>
              <a:spcAft>
                <a:spcPts val="0"/>
              </a:spcAft>
              <a:buClr>
                <a:schemeClr val="accent1"/>
              </a:buClr>
              <a:buSzPts val="1400"/>
              <a:buNone/>
              <a:defRPr>
                <a:solidFill>
                  <a:schemeClr val="accent1"/>
                </a:solidFill>
              </a:defRPr>
            </a:lvl2pPr>
            <a:lvl3pPr lvl="2">
              <a:spcBef>
                <a:spcPts val="0"/>
              </a:spcBef>
              <a:spcAft>
                <a:spcPts val="0"/>
              </a:spcAft>
              <a:buClr>
                <a:schemeClr val="accent1"/>
              </a:buClr>
              <a:buSzPts val="1400"/>
              <a:buNone/>
              <a:defRPr>
                <a:solidFill>
                  <a:schemeClr val="accent1"/>
                </a:solidFill>
              </a:defRPr>
            </a:lvl3pPr>
            <a:lvl4pPr lvl="3">
              <a:spcBef>
                <a:spcPts val="0"/>
              </a:spcBef>
              <a:spcAft>
                <a:spcPts val="0"/>
              </a:spcAft>
              <a:buClr>
                <a:schemeClr val="accent1"/>
              </a:buClr>
              <a:buSzPts val="1400"/>
              <a:buNone/>
              <a:defRPr>
                <a:solidFill>
                  <a:schemeClr val="accent1"/>
                </a:solidFill>
              </a:defRPr>
            </a:lvl4pPr>
            <a:lvl5pPr lvl="4">
              <a:spcBef>
                <a:spcPts val="0"/>
              </a:spcBef>
              <a:spcAft>
                <a:spcPts val="0"/>
              </a:spcAft>
              <a:buClr>
                <a:schemeClr val="accent1"/>
              </a:buClr>
              <a:buSzPts val="1400"/>
              <a:buNone/>
              <a:defRPr>
                <a:solidFill>
                  <a:schemeClr val="accent1"/>
                </a:solidFill>
              </a:defRPr>
            </a:lvl5pPr>
            <a:lvl6pPr lvl="5">
              <a:spcBef>
                <a:spcPts val="0"/>
              </a:spcBef>
              <a:spcAft>
                <a:spcPts val="0"/>
              </a:spcAft>
              <a:buClr>
                <a:schemeClr val="accent1"/>
              </a:buClr>
              <a:buSzPts val="1400"/>
              <a:buNone/>
              <a:defRPr>
                <a:solidFill>
                  <a:schemeClr val="accent1"/>
                </a:solidFill>
              </a:defRPr>
            </a:lvl6pPr>
            <a:lvl7pPr lvl="6">
              <a:spcBef>
                <a:spcPts val="0"/>
              </a:spcBef>
              <a:spcAft>
                <a:spcPts val="0"/>
              </a:spcAft>
              <a:buClr>
                <a:schemeClr val="accent1"/>
              </a:buClr>
              <a:buSzPts val="1400"/>
              <a:buNone/>
              <a:defRPr>
                <a:solidFill>
                  <a:schemeClr val="accent1"/>
                </a:solidFill>
              </a:defRPr>
            </a:lvl7pPr>
            <a:lvl8pPr lvl="7">
              <a:spcBef>
                <a:spcPts val="0"/>
              </a:spcBef>
              <a:spcAft>
                <a:spcPts val="0"/>
              </a:spcAft>
              <a:buClr>
                <a:schemeClr val="accent1"/>
              </a:buClr>
              <a:buSzPts val="1400"/>
              <a:buNone/>
              <a:defRPr>
                <a:solidFill>
                  <a:schemeClr val="accent1"/>
                </a:solidFill>
              </a:defRPr>
            </a:lvl8pPr>
            <a:lvl9pPr lvl="8">
              <a:spcBef>
                <a:spcPts val="0"/>
              </a:spcBef>
              <a:spcAft>
                <a:spcPts val="0"/>
              </a:spcAft>
              <a:buClr>
                <a:schemeClr val="accent1"/>
              </a:buClr>
              <a:buSzPts val="1400"/>
              <a:buNone/>
              <a:defRPr>
                <a:solidFill>
                  <a:schemeClr val="accent1"/>
                </a:solidFill>
              </a:defRPr>
            </a:lvl9pPr>
          </a:lstStyle>
          <a:p/>
        </p:txBody>
      </p:sp>
      <p:sp>
        <p:nvSpPr>
          <p:cNvPr id="834" name="Google Shape;834;p134"/>
          <p:cNvSpPr txBox="1"/>
          <p:nvPr>
            <p:ph idx="4" type="title"/>
          </p:nvPr>
        </p:nvSpPr>
        <p:spPr>
          <a:xfrm>
            <a:off x="941263" y="866159"/>
            <a:ext cx="7137900" cy="2013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6000"/>
              <a:buFont typeface="Albert Sans"/>
              <a:buNone/>
              <a:defRPr sz="6000">
                <a:latin typeface="Albert Sans"/>
                <a:ea typeface="Albert Sans"/>
                <a:cs typeface="Albert Sans"/>
                <a:sym typeface="Albert Sans"/>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s &amp; Benefits">
  <p:cSld name="CUSTOM_7">
    <p:spTree>
      <p:nvGrpSpPr>
        <p:cNvPr id="835" name="Shape 835"/>
        <p:cNvGrpSpPr/>
        <p:nvPr/>
      </p:nvGrpSpPr>
      <p:grpSpPr>
        <a:xfrm>
          <a:off x="0" y="0"/>
          <a:ext cx="0" cy="0"/>
          <a:chOff x="0" y="0"/>
          <a:chExt cx="0" cy="0"/>
        </a:xfrm>
      </p:grpSpPr>
      <p:sp>
        <p:nvSpPr>
          <p:cNvPr id="836" name="Google Shape;836;p135"/>
          <p:cNvSpPr txBox="1"/>
          <p:nvPr>
            <p:ph idx="1" type="subTitle"/>
          </p:nvPr>
        </p:nvSpPr>
        <p:spPr>
          <a:xfrm>
            <a:off x="-394525" y="762900"/>
            <a:ext cx="29583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837" name="Google Shape;837;p135"/>
          <p:cNvSpPr txBox="1"/>
          <p:nvPr>
            <p:ph idx="2" type="subTitle"/>
          </p:nvPr>
        </p:nvSpPr>
        <p:spPr>
          <a:xfrm>
            <a:off x="7780000" y="762900"/>
            <a:ext cx="19617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400"/>
              <a:buFont typeface="Albert Sans"/>
              <a:buNone/>
              <a:defRPr/>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838" name="Google Shape;838;p135"/>
          <p:cNvSpPr txBox="1"/>
          <p:nvPr>
            <p:ph idx="3" type="subTitle"/>
          </p:nvPr>
        </p:nvSpPr>
        <p:spPr>
          <a:xfrm>
            <a:off x="-867225" y="1991550"/>
            <a:ext cx="20115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400"/>
              <a:buFont typeface="Albert Sans"/>
              <a:buNone/>
              <a:defRPr/>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839" name="Google Shape;839;p135"/>
          <p:cNvSpPr txBox="1"/>
          <p:nvPr>
            <p:ph idx="4" type="subTitle"/>
          </p:nvPr>
        </p:nvSpPr>
        <p:spPr>
          <a:xfrm>
            <a:off x="1384800" y="1991550"/>
            <a:ext cx="19617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840" name="Google Shape;840;p135"/>
          <p:cNvSpPr txBox="1"/>
          <p:nvPr>
            <p:ph idx="5" type="subTitle"/>
          </p:nvPr>
        </p:nvSpPr>
        <p:spPr>
          <a:xfrm>
            <a:off x="3556975" y="1991550"/>
            <a:ext cx="44034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6000"/>
              <a:buNone/>
              <a:defRPr b="0" sz="6000"/>
            </a:lvl1pPr>
            <a:lvl2pPr lvl="1">
              <a:spcBef>
                <a:spcPts val="0"/>
              </a:spcBef>
              <a:spcAft>
                <a:spcPts val="0"/>
              </a:spcAft>
              <a:buClr>
                <a:schemeClr val="lt1"/>
              </a:buClr>
              <a:buSzPts val="6000"/>
              <a:buFont typeface="Albert Sans"/>
              <a:buNone/>
              <a:defRPr sz="6000"/>
            </a:lvl2pPr>
            <a:lvl3pPr lvl="2">
              <a:spcBef>
                <a:spcPts val="0"/>
              </a:spcBef>
              <a:spcAft>
                <a:spcPts val="0"/>
              </a:spcAft>
              <a:buClr>
                <a:schemeClr val="lt1"/>
              </a:buClr>
              <a:buSzPts val="6000"/>
              <a:buFont typeface="Albert Sans"/>
              <a:buNone/>
              <a:defRPr sz="6000"/>
            </a:lvl3pPr>
            <a:lvl4pPr lvl="3">
              <a:spcBef>
                <a:spcPts val="0"/>
              </a:spcBef>
              <a:spcAft>
                <a:spcPts val="0"/>
              </a:spcAft>
              <a:buClr>
                <a:schemeClr val="lt1"/>
              </a:buClr>
              <a:buSzPts val="6000"/>
              <a:buFont typeface="Albert Sans"/>
              <a:buNone/>
              <a:defRPr sz="6000"/>
            </a:lvl4pPr>
            <a:lvl5pPr lvl="4">
              <a:spcBef>
                <a:spcPts val="0"/>
              </a:spcBef>
              <a:spcAft>
                <a:spcPts val="0"/>
              </a:spcAft>
              <a:buClr>
                <a:schemeClr val="lt1"/>
              </a:buClr>
              <a:buSzPts val="6000"/>
              <a:buFont typeface="Albert Sans"/>
              <a:buNone/>
              <a:defRPr sz="6000"/>
            </a:lvl5pPr>
            <a:lvl6pPr lvl="5">
              <a:spcBef>
                <a:spcPts val="0"/>
              </a:spcBef>
              <a:spcAft>
                <a:spcPts val="0"/>
              </a:spcAft>
              <a:buClr>
                <a:schemeClr val="lt1"/>
              </a:buClr>
              <a:buSzPts val="6000"/>
              <a:buFont typeface="Albert Sans"/>
              <a:buNone/>
              <a:defRPr sz="6000"/>
            </a:lvl6pPr>
            <a:lvl7pPr lvl="6">
              <a:spcBef>
                <a:spcPts val="0"/>
              </a:spcBef>
              <a:spcAft>
                <a:spcPts val="0"/>
              </a:spcAft>
              <a:buClr>
                <a:schemeClr val="lt1"/>
              </a:buClr>
              <a:buSzPts val="6000"/>
              <a:buFont typeface="Albert Sans"/>
              <a:buNone/>
              <a:defRPr sz="6000"/>
            </a:lvl7pPr>
            <a:lvl8pPr lvl="7">
              <a:spcBef>
                <a:spcPts val="0"/>
              </a:spcBef>
              <a:spcAft>
                <a:spcPts val="0"/>
              </a:spcAft>
              <a:buClr>
                <a:schemeClr val="lt1"/>
              </a:buClr>
              <a:buSzPts val="6000"/>
              <a:buFont typeface="Albert Sans"/>
              <a:buNone/>
              <a:defRPr sz="6000"/>
            </a:lvl8pPr>
            <a:lvl9pPr lvl="8">
              <a:spcBef>
                <a:spcPts val="0"/>
              </a:spcBef>
              <a:spcAft>
                <a:spcPts val="0"/>
              </a:spcAft>
              <a:buClr>
                <a:schemeClr val="lt1"/>
              </a:buClr>
              <a:buSzPts val="6000"/>
              <a:buFont typeface="Albert Sans"/>
              <a:buNone/>
              <a:defRPr sz="6000"/>
            </a:lvl9pPr>
          </a:lstStyle>
          <a:p/>
        </p:txBody>
      </p:sp>
      <p:sp>
        <p:nvSpPr>
          <p:cNvPr id="841" name="Google Shape;841;p135"/>
          <p:cNvSpPr txBox="1"/>
          <p:nvPr>
            <p:ph idx="6" type="subTitle"/>
          </p:nvPr>
        </p:nvSpPr>
        <p:spPr>
          <a:xfrm>
            <a:off x="8207225" y="1991550"/>
            <a:ext cx="22164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842" name="Google Shape;842;p135"/>
          <p:cNvSpPr txBox="1"/>
          <p:nvPr>
            <p:ph idx="7" type="subTitle"/>
          </p:nvPr>
        </p:nvSpPr>
        <p:spPr>
          <a:xfrm>
            <a:off x="307950" y="3220200"/>
            <a:ext cx="38076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843" name="Google Shape;843;p135"/>
          <p:cNvSpPr txBox="1"/>
          <p:nvPr>
            <p:ph idx="8" type="subTitle"/>
          </p:nvPr>
        </p:nvSpPr>
        <p:spPr>
          <a:xfrm>
            <a:off x="4367925" y="3220200"/>
            <a:ext cx="21210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400"/>
              <a:buFont typeface="Albert Sans"/>
              <a:buNone/>
              <a:defRPr/>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844" name="Google Shape;844;p135"/>
          <p:cNvSpPr txBox="1"/>
          <p:nvPr>
            <p:ph idx="9" type="subTitle"/>
          </p:nvPr>
        </p:nvSpPr>
        <p:spPr>
          <a:xfrm>
            <a:off x="6718750" y="3220200"/>
            <a:ext cx="23832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845" name="Google Shape;845;p135"/>
          <p:cNvSpPr txBox="1"/>
          <p:nvPr>
            <p:ph idx="13" type="subTitle"/>
          </p:nvPr>
        </p:nvSpPr>
        <p:spPr>
          <a:xfrm>
            <a:off x="2793625" y="762900"/>
            <a:ext cx="21435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400"/>
              <a:buFont typeface="Albert Sans"/>
              <a:buNone/>
              <a:defRPr/>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846" name="Google Shape;846;p135"/>
          <p:cNvSpPr txBox="1"/>
          <p:nvPr>
            <p:ph idx="14" type="subTitle"/>
          </p:nvPr>
        </p:nvSpPr>
        <p:spPr>
          <a:xfrm>
            <a:off x="5151963" y="762900"/>
            <a:ext cx="24132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847" name="Google Shape;847;p135"/>
          <p:cNvSpPr/>
          <p:nvPr>
            <p:ph idx="15" type="pic"/>
          </p:nvPr>
        </p:nvSpPr>
        <p:spPr>
          <a:xfrm>
            <a:off x="8596800" y="223475"/>
            <a:ext cx="318600" cy="318600"/>
          </a:xfrm>
          <a:prstGeom prst="ellipse">
            <a:avLst/>
          </a:prstGeom>
          <a:noFill/>
          <a:ln>
            <a:noFill/>
          </a:ln>
        </p:spPr>
      </p:sp>
      <p:sp>
        <p:nvSpPr>
          <p:cNvPr id="848" name="Google Shape;848;p135"/>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 Graph">
  <p:cSld name="CUSTOM_8">
    <p:spTree>
      <p:nvGrpSpPr>
        <p:cNvPr id="849" name="Shape 849"/>
        <p:cNvGrpSpPr/>
        <p:nvPr/>
      </p:nvGrpSpPr>
      <p:grpSpPr>
        <a:xfrm>
          <a:off x="0" y="0"/>
          <a:ext cx="0" cy="0"/>
          <a:chOff x="0" y="0"/>
          <a:chExt cx="0" cy="0"/>
        </a:xfrm>
      </p:grpSpPr>
      <p:sp>
        <p:nvSpPr>
          <p:cNvPr id="850" name="Google Shape;850;p136"/>
          <p:cNvSpPr txBox="1"/>
          <p:nvPr>
            <p:ph type="title"/>
          </p:nvPr>
        </p:nvSpPr>
        <p:spPr>
          <a:xfrm>
            <a:off x="956150" y="32715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1400"/>
              <a:buFont typeface="Albert Sans"/>
              <a:buNone/>
              <a:defRPr b="1" sz="1400">
                <a:solidFill>
                  <a:schemeClr val="accent1"/>
                </a:solidFill>
                <a:latin typeface="Albert Sans"/>
                <a:ea typeface="Albert Sans"/>
                <a:cs typeface="Albert Sans"/>
                <a:sym typeface="Albert Sans"/>
              </a:defRPr>
            </a:lvl1pPr>
            <a:lvl2pPr lvl="1">
              <a:spcBef>
                <a:spcPts val="0"/>
              </a:spcBef>
              <a:spcAft>
                <a:spcPts val="0"/>
              </a:spcAft>
              <a:buClr>
                <a:schemeClr val="accent1"/>
              </a:buClr>
              <a:buSzPts val="1400"/>
              <a:buNone/>
              <a:defRPr>
                <a:solidFill>
                  <a:schemeClr val="accent1"/>
                </a:solidFill>
              </a:defRPr>
            </a:lvl2pPr>
            <a:lvl3pPr lvl="2">
              <a:spcBef>
                <a:spcPts val="0"/>
              </a:spcBef>
              <a:spcAft>
                <a:spcPts val="0"/>
              </a:spcAft>
              <a:buClr>
                <a:schemeClr val="accent1"/>
              </a:buClr>
              <a:buSzPts val="1400"/>
              <a:buNone/>
              <a:defRPr>
                <a:solidFill>
                  <a:schemeClr val="accent1"/>
                </a:solidFill>
              </a:defRPr>
            </a:lvl3pPr>
            <a:lvl4pPr lvl="3">
              <a:spcBef>
                <a:spcPts val="0"/>
              </a:spcBef>
              <a:spcAft>
                <a:spcPts val="0"/>
              </a:spcAft>
              <a:buClr>
                <a:schemeClr val="accent1"/>
              </a:buClr>
              <a:buSzPts val="1400"/>
              <a:buNone/>
              <a:defRPr>
                <a:solidFill>
                  <a:schemeClr val="accent1"/>
                </a:solidFill>
              </a:defRPr>
            </a:lvl4pPr>
            <a:lvl5pPr lvl="4">
              <a:spcBef>
                <a:spcPts val="0"/>
              </a:spcBef>
              <a:spcAft>
                <a:spcPts val="0"/>
              </a:spcAft>
              <a:buClr>
                <a:schemeClr val="accent1"/>
              </a:buClr>
              <a:buSzPts val="1400"/>
              <a:buNone/>
              <a:defRPr>
                <a:solidFill>
                  <a:schemeClr val="accent1"/>
                </a:solidFill>
              </a:defRPr>
            </a:lvl5pPr>
            <a:lvl6pPr lvl="5">
              <a:spcBef>
                <a:spcPts val="0"/>
              </a:spcBef>
              <a:spcAft>
                <a:spcPts val="0"/>
              </a:spcAft>
              <a:buClr>
                <a:schemeClr val="accent1"/>
              </a:buClr>
              <a:buSzPts val="1400"/>
              <a:buNone/>
              <a:defRPr>
                <a:solidFill>
                  <a:schemeClr val="accent1"/>
                </a:solidFill>
              </a:defRPr>
            </a:lvl6pPr>
            <a:lvl7pPr lvl="6">
              <a:spcBef>
                <a:spcPts val="0"/>
              </a:spcBef>
              <a:spcAft>
                <a:spcPts val="0"/>
              </a:spcAft>
              <a:buClr>
                <a:schemeClr val="accent1"/>
              </a:buClr>
              <a:buSzPts val="1400"/>
              <a:buNone/>
              <a:defRPr>
                <a:solidFill>
                  <a:schemeClr val="accent1"/>
                </a:solidFill>
              </a:defRPr>
            </a:lvl7pPr>
            <a:lvl8pPr lvl="7">
              <a:spcBef>
                <a:spcPts val="0"/>
              </a:spcBef>
              <a:spcAft>
                <a:spcPts val="0"/>
              </a:spcAft>
              <a:buClr>
                <a:schemeClr val="accent1"/>
              </a:buClr>
              <a:buSzPts val="1400"/>
              <a:buNone/>
              <a:defRPr>
                <a:solidFill>
                  <a:schemeClr val="accent1"/>
                </a:solidFill>
              </a:defRPr>
            </a:lvl8pPr>
            <a:lvl9pPr lvl="8">
              <a:spcBef>
                <a:spcPts val="0"/>
              </a:spcBef>
              <a:spcAft>
                <a:spcPts val="0"/>
              </a:spcAft>
              <a:buClr>
                <a:schemeClr val="accent1"/>
              </a:buClr>
              <a:buSzPts val="1400"/>
              <a:buNone/>
              <a:defRPr>
                <a:solidFill>
                  <a:schemeClr val="accent1"/>
                </a:solidFill>
              </a:defRPr>
            </a:lvl9pPr>
          </a:lstStyle>
          <a:p/>
        </p:txBody>
      </p:sp>
      <p:sp>
        <p:nvSpPr>
          <p:cNvPr id="851" name="Google Shape;851;p136"/>
          <p:cNvSpPr/>
          <p:nvPr>
            <p:ph idx="2" type="pic"/>
          </p:nvPr>
        </p:nvSpPr>
        <p:spPr>
          <a:xfrm>
            <a:off x="8596800" y="223475"/>
            <a:ext cx="318600" cy="318600"/>
          </a:xfrm>
          <a:prstGeom prst="ellipse">
            <a:avLst/>
          </a:prstGeom>
          <a:noFill/>
          <a:ln>
            <a:noFill/>
          </a:ln>
        </p:spPr>
      </p:sp>
      <p:sp>
        <p:nvSpPr>
          <p:cNvPr id="852" name="Google Shape;852;p136"/>
          <p:cNvSpPr txBox="1"/>
          <p:nvPr>
            <p:ph idx="1" type="subTitle"/>
          </p:nvPr>
        </p:nvSpPr>
        <p:spPr>
          <a:xfrm>
            <a:off x="3831000" y="327150"/>
            <a:ext cx="4500300" cy="1202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3" name="Google Shape;853;p136"/>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e Graph">
  <p:cSld name="CUSTOM_8_1">
    <p:spTree>
      <p:nvGrpSpPr>
        <p:cNvPr id="854" name="Shape 854"/>
        <p:cNvGrpSpPr/>
        <p:nvPr/>
      </p:nvGrpSpPr>
      <p:grpSpPr>
        <a:xfrm>
          <a:off x="0" y="0"/>
          <a:ext cx="0" cy="0"/>
          <a:chOff x="0" y="0"/>
          <a:chExt cx="0" cy="0"/>
        </a:xfrm>
      </p:grpSpPr>
      <p:sp>
        <p:nvSpPr>
          <p:cNvPr id="855" name="Google Shape;855;p137"/>
          <p:cNvSpPr txBox="1"/>
          <p:nvPr>
            <p:ph idx="1" type="subTitle"/>
          </p:nvPr>
        </p:nvSpPr>
        <p:spPr>
          <a:xfrm>
            <a:off x="955475" y="1615450"/>
            <a:ext cx="3291600" cy="2850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6" name="Google Shape;856;p137"/>
          <p:cNvSpPr txBox="1"/>
          <p:nvPr>
            <p:ph type="title"/>
          </p:nvPr>
        </p:nvSpPr>
        <p:spPr>
          <a:xfrm>
            <a:off x="956150" y="327150"/>
            <a:ext cx="35586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400"/>
              <a:buFont typeface="Albert Sans"/>
              <a:buNone/>
              <a:defRPr b="1" sz="1400">
                <a:solidFill>
                  <a:schemeClr val="accent1"/>
                </a:solidFill>
                <a:latin typeface="Albert Sans"/>
                <a:ea typeface="Albert Sans"/>
                <a:cs typeface="Albert Sans"/>
                <a:sym typeface="Albert Sans"/>
              </a:defRPr>
            </a:lvl1pPr>
            <a:lvl2pPr lvl="1">
              <a:spcBef>
                <a:spcPts val="0"/>
              </a:spcBef>
              <a:spcAft>
                <a:spcPts val="0"/>
              </a:spcAft>
              <a:buClr>
                <a:schemeClr val="accent1"/>
              </a:buClr>
              <a:buSzPts val="1400"/>
              <a:buNone/>
              <a:defRPr>
                <a:solidFill>
                  <a:schemeClr val="accent1"/>
                </a:solidFill>
              </a:defRPr>
            </a:lvl2pPr>
            <a:lvl3pPr lvl="2">
              <a:spcBef>
                <a:spcPts val="0"/>
              </a:spcBef>
              <a:spcAft>
                <a:spcPts val="0"/>
              </a:spcAft>
              <a:buClr>
                <a:schemeClr val="accent1"/>
              </a:buClr>
              <a:buSzPts val="1400"/>
              <a:buNone/>
              <a:defRPr>
                <a:solidFill>
                  <a:schemeClr val="accent1"/>
                </a:solidFill>
              </a:defRPr>
            </a:lvl3pPr>
            <a:lvl4pPr lvl="3">
              <a:spcBef>
                <a:spcPts val="0"/>
              </a:spcBef>
              <a:spcAft>
                <a:spcPts val="0"/>
              </a:spcAft>
              <a:buClr>
                <a:schemeClr val="accent1"/>
              </a:buClr>
              <a:buSzPts val="1400"/>
              <a:buNone/>
              <a:defRPr>
                <a:solidFill>
                  <a:schemeClr val="accent1"/>
                </a:solidFill>
              </a:defRPr>
            </a:lvl4pPr>
            <a:lvl5pPr lvl="4">
              <a:spcBef>
                <a:spcPts val="0"/>
              </a:spcBef>
              <a:spcAft>
                <a:spcPts val="0"/>
              </a:spcAft>
              <a:buClr>
                <a:schemeClr val="accent1"/>
              </a:buClr>
              <a:buSzPts val="1400"/>
              <a:buNone/>
              <a:defRPr>
                <a:solidFill>
                  <a:schemeClr val="accent1"/>
                </a:solidFill>
              </a:defRPr>
            </a:lvl5pPr>
            <a:lvl6pPr lvl="5">
              <a:spcBef>
                <a:spcPts val="0"/>
              </a:spcBef>
              <a:spcAft>
                <a:spcPts val="0"/>
              </a:spcAft>
              <a:buClr>
                <a:schemeClr val="accent1"/>
              </a:buClr>
              <a:buSzPts val="1400"/>
              <a:buNone/>
              <a:defRPr>
                <a:solidFill>
                  <a:schemeClr val="accent1"/>
                </a:solidFill>
              </a:defRPr>
            </a:lvl6pPr>
            <a:lvl7pPr lvl="6">
              <a:spcBef>
                <a:spcPts val="0"/>
              </a:spcBef>
              <a:spcAft>
                <a:spcPts val="0"/>
              </a:spcAft>
              <a:buClr>
                <a:schemeClr val="accent1"/>
              </a:buClr>
              <a:buSzPts val="1400"/>
              <a:buNone/>
              <a:defRPr>
                <a:solidFill>
                  <a:schemeClr val="accent1"/>
                </a:solidFill>
              </a:defRPr>
            </a:lvl7pPr>
            <a:lvl8pPr lvl="7">
              <a:spcBef>
                <a:spcPts val="0"/>
              </a:spcBef>
              <a:spcAft>
                <a:spcPts val="0"/>
              </a:spcAft>
              <a:buClr>
                <a:schemeClr val="accent1"/>
              </a:buClr>
              <a:buSzPts val="1400"/>
              <a:buNone/>
              <a:defRPr>
                <a:solidFill>
                  <a:schemeClr val="accent1"/>
                </a:solidFill>
              </a:defRPr>
            </a:lvl8pPr>
            <a:lvl9pPr lvl="8">
              <a:spcBef>
                <a:spcPts val="0"/>
              </a:spcBef>
              <a:spcAft>
                <a:spcPts val="0"/>
              </a:spcAft>
              <a:buClr>
                <a:schemeClr val="accent1"/>
              </a:buClr>
              <a:buSzPts val="1400"/>
              <a:buNone/>
              <a:defRPr>
                <a:solidFill>
                  <a:schemeClr val="accent1"/>
                </a:solidFill>
              </a:defRPr>
            </a:lvl9pPr>
          </a:lstStyle>
          <a:p/>
        </p:txBody>
      </p:sp>
      <p:sp>
        <p:nvSpPr>
          <p:cNvPr id="857" name="Google Shape;857;p137"/>
          <p:cNvSpPr/>
          <p:nvPr>
            <p:ph idx="2" type="pic"/>
          </p:nvPr>
        </p:nvSpPr>
        <p:spPr>
          <a:xfrm>
            <a:off x="8596800" y="223475"/>
            <a:ext cx="318600" cy="318600"/>
          </a:xfrm>
          <a:prstGeom prst="ellipse">
            <a:avLst/>
          </a:prstGeom>
          <a:noFill/>
          <a:ln>
            <a:noFill/>
          </a:ln>
        </p:spPr>
      </p:sp>
      <p:sp>
        <p:nvSpPr>
          <p:cNvPr id="858" name="Google Shape;858;p137"/>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Solution">
  <p:cSld name="CUSTOM_9">
    <p:bg>
      <p:bgPr>
        <a:solidFill>
          <a:schemeClr val="accent1"/>
        </a:solidFill>
      </p:bgPr>
    </p:bg>
    <p:spTree>
      <p:nvGrpSpPr>
        <p:cNvPr id="859" name="Shape 859"/>
        <p:cNvGrpSpPr/>
        <p:nvPr/>
      </p:nvGrpSpPr>
      <p:grpSpPr>
        <a:xfrm>
          <a:off x="0" y="0"/>
          <a:ext cx="0" cy="0"/>
          <a:chOff x="0" y="0"/>
          <a:chExt cx="0" cy="0"/>
        </a:xfrm>
      </p:grpSpPr>
      <p:sp>
        <p:nvSpPr>
          <p:cNvPr id="860" name="Google Shape;860;p138"/>
          <p:cNvSpPr/>
          <p:nvPr/>
        </p:nvSpPr>
        <p:spPr>
          <a:xfrm>
            <a:off x="116350" y="93175"/>
            <a:ext cx="8904000" cy="4914900"/>
          </a:xfrm>
          <a:prstGeom prst="roundRect">
            <a:avLst>
              <a:gd fmla="val 261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38"/>
          <p:cNvSpPr txBox="1"/>
          <p:nvPr>
            <p:ph idx="1" type="subTitle"/>
          </p:nvPr>
        </p:nvSpPr>
        <p:spPr>
          <a:xfrm>
            <a:off x="958450" y="2692875"/>
            <a:ext cx="7137900" cy="2013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400"/>
              <a:buFont typeface="Nanum Myeongjo"/>
              <a:buNone/>
              <a:defRPr b="0" sz="2400">
                <a:solidFill>
                  <a:schemeClr val="dk2"/>
                </a:solidFill>
                <a:latin typeface="Nanum Myeongjo"/>
                <a:ea typeface="Nanum Myeongjo"/>
                <a:cs typeface="Nanum Myeongjo"/>
                <a:sym typeface="Nanum Myeongjo"/>
              </a:defRPr>
            </a:lvl1pPr>
            <a:lvl2pPr lvl="1">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2pPr>
            <a:lvl3pPr lvl="2">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3pPr>
            <a:lvl4pPr lvl="3">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4pPr>
            <a:lvl5pPr lvl="4">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5pPr>
            <a:lvl6pPr lvl="5">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6pPr>
            <a:lvl7pPr lvl="6">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7pPr>
            <a:lvl8pPr lvl="7">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8pPr>
            <a:lvl9pPr lvl="8">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9pPr>
          </a:lstStyle>
          <a:p/>
        </p:txBody>
      </p:sp>
      <p:sp>
        <p:nvSpPr>
          <p:cNvPr id="862" name="Google Shape;862;p138"/>
          <p:cNvSpPr txBox="1"/>
          <p:nvPr>
            <p:ph type="title"/>
          </p:nvPr>
        </p:nvSpPr>
        <p:spPr>
          <a:xfrm>
            <a:off x="956150" y="55575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863" name="Google Shape;863;p138"/>
          <p:cNvSpPr txBox="1"/>
          <p:nvPr>
            <p:ph idx="2" type="title"/>
          </p:nvPr>
        </p:nvSpPr>
        <p:spPr>
          <a:xfrm>
            <a:off x="941263" y="866159"/>
            <a:ext cx="7137900" cy="2013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864" name="Google Shape;864;p138"/>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5" name="Google Shape;865;p138"/>
          <p:cNvSpPr/>
          <p:nvPr>
            <p:ph idx="4" type="pic"/>
          </p:nvPr>
        </p:nvSpPr>
        <p:spPr>
          <a:xfrm>
            <a:off x="8596800" y="223475"/>
            <a:ext cx="318600" cy="318600"/>
          </a:xfrm>
          <a:prstGeom prst="ellipse">
            <a:avLst/>
          </a:prstGeom>
          <a:noFill/>
          <a:ln>
            <a:noFill/>
          </a:ln>
        </p:spPr>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y It Works">
  <p:cSld name="CUSTOM_9_1">
    <p:bg>
      <p:bgPr>
        <a:solidFill>
          <a:schemeClr val="accent1"/>
        </a:solidFill>
      </p:bgPr>
    </p:bg>
    <p:spTree>
      <p:nvGrpSpPr>
        <p:cNvPr id="866" name="Shape 866"/>
        <p:cNvGrpSpPr/>
        <p:nvPr/>
      </p:nvGrpSpPr>
      <p:grpSpPr>
        <a:xfrm>
          <a:off x="0" y="0"/>
          <a:ext cx="0" cy="0"/>
          <a:chOff x="0" y="0"/>
          <a:chExt cx="0" cy="0"/>
        </a:xfrm>
      </p:grpSpPr>
      <p:sp>
        <p:nvSpPr>
          <p:cNvPr id="867" name="Google Shape;867;p139"/>
          <p:cNvSpPr/>
          <p:nvPr/>
        </p:nvSpPr>
        <p:spPr>
          <a:xfrm>
            <a:off x="116350" y="93175"/>
            <a:ext cx="8904000" cy="4914900"/>
          </a:xfrm>
          <a:prstGeom prst="roundRect">
            <a:avLst>
              <a:gd fmla="val 261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39"/>
          <p:cNvSpPr/>
          <p:nvPr>
            <p:ph idx="2" type="pic"/>
          </p:nvPr>
        </p:nvSpPr>
        <p:spPr>
          <a:xfrm rot="-5400000">
            <a:off x="-113050" y="322725"/>
            <a:ext cx="4911300" cy="4450500"/>
          </a:xfrm>
          <a:prstGeom prst="round2SameRect">
            <a:avLst>
              <a:gd fmla="val 2860" name="adj1"/>
              <a:gd fmla="val 0" name="adj2"/>
            </a:avLst>
          </a:prstGeom>
          <a:noFill/>
          <a:ln>
            <a:noFill/>
          </a:ln>
        </p:spPr>
      </p:sp>
      <p:sp>
        <p:nvSpPr>
          <p:cNvPr id="869" name="Google Shape;869;p139"/>
          <p:cNvSpPr txBox="1"/>
          <p:nvPr>
            <p:ph idx="1" type="body"/>
          </p:nvPr>
        </p:nvSpPr>
        <p:spPr>
          <a:xfrm>
            <a:off x="5364025" y="704025"/>
            <a:ext cx="3437700" cy="3537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dk2"/>
              </a:buClr>
              <a:buSzPts val="1400"/>
              <a:buFont typeface="Albert Sans"/>
              <a:buChar char="●"/>
              <a:defRPr>
                <a:solidFill>
                  <a:schemeClr val="dk2"/>
                </a:solidFill>
              </a:defRPr>
            </a:lvl1pPr>
            <a:lvl2pPr indent="-317500" lvl="1" marL="914400">
              <a:spcBef>
                <a:spcPts val="0"/>
              </a:spcBef>
              <a:spcAft>
                <a:spcPts val="0"/>
              </a:spcAft>
              <a:buClr>
                <a:schemeClr val="dk2"/>
              </a:buClr>
              <a:buSzPts val="1400"/>
              <a:buFont typeface="Albert Sans"/>
              <a:buChar char="○"/>
              <a:defRPr>
                <a:solidFill>
                  <a:schemeClr val="dk2"/>
                </a:solidFill>
              </a:defRPr>
            </a:lvl2pPr>
            <a:lvl3pPr indent="-317500" lvl="2" marL="1371600">
              <a:spcBef>
                <a:spcPts val="0"/>
              </a:spcBef>
              <a:spcAft>
                <a:spcPts val="0"/>
              </a:spcAft>
              <a:buClr>
                <a:schemeClr val="dk2"/>
              </a:buClr>
              <a:buSzPts val="1400"/>
              <a:buFont typeface="Albert Sans"/>
              <a:buChar char="■"/>
              <a:defRPr>
                <a:solidFill>
                  <a:schemeClr val="dk2"/>
                </a:solidFill>
              </a:defRPr>
            </a:lvl3pPr>
            <a:lvl4pPr indent="-317500" lvl="3" marL="1828800">
              <a:spcBef>
                <a:spcPts val="0"/>
              </a:spcBef>
              <a:spcAft>
                <a:spcPts val="0"/>
              </a:spcAft>
              <a:buClr>
                <a:schemeClr val="dk2"/>
              </a:buClr>
              <a:buSzPts val="1400"/>
              <a:buFont typeface="Albert Sans"/>
              <a:buChar char="●"/>
              <a:defRPr>
                <a:solidFill>
                  <a:schemeClr val="dk2"/>
                </a:solidFill>
              </a:defRPr>
            </a:lvl4pPr>
            <a:lvl5pPr indent="-317500" lvl="4" marL="2286000">
              <a:spcBef>
                <a:spcPts val="0"/>
              </a:spcBef>
              <a:spcAft>
                <a:spcPts val="0"/>
              </a:spcAft>
              <a:buClr>
                <a:schemeClr val="dk2"/>
              </a:buClr>
              <a:buSzPts val="1400"/>
              <a:buFont typeface="Albert Sans"/>
              <a:buChar char="○"/>
              <a:defRPr>
                <a:solidFill>
                  <a:schemeClr val="dk2"/>
                </a:solidFill>
              </a:defRPr>
            </a:lvl5pPr>
            <a:lvl6pPr indent="-317500" lvl="5" marL="2743200">
              <a:spcBef>
                <a:spcPts val="0"/>
              </a:spcBef>
              <a:spcAft>
                <a:spcPts val="0"/>
              </a:spcAft>
              <a:buClr>
                <a:schemeClr val="dk2"/>
              </a:buClr>
              <a:buSzPts val="1400"/>
              <a:buFont typeface="Albert Sans"/>
              <a:buChar char="■"/>
              <a:defRPr>
                <a:solidFill>
                  <a:schemeClr val="dk2"/>
                </a:solidFill>
              </a:defRPr>
            </a:lvl6pPr>
            <a:lvl7pPr indent="-317500" lvl="6" marL="3200400">
              <a:spcBef>
                <a:spcPts val="0"/>
              </a:spcBef>
              <a:spcAft>
                <a:spcPts val="0"/>
              </a:spcAft>
              <a:buClr>
                <a:schemeClr val="dk2"/>
              </a:buClr>
              <a:buSzPts val="1400"/>
              <a:buFont typeface="Albert Sans"/>
              <a:buChar char="●"/>
              <a:defRPr>
                <a:solidFill>
                  <a:schemeClr val="dk2"/>
                </a:solidFill>
              </a:defRPr>
            </a:lvl7pPr>
            <a:lvl8pPr indent="-317500" lvl="7" marL="3657600">
              <a:spcBef>
                <a:spcPts val="0"/>
              </a:spcBef>
              <a:spcAft>
                <a:spcPts val="0"/>
              </a:spcAft>
              <a:buClr>
                <a:schemeClr val="dk2"/>
              </a:buClr>
              <a:buSzPts val="1400"/>
              <a:buFont typeface="Albert Sans"/>
              <a:buChar char="○"/>
              <a:defRPr>
                <a:solidFill>
                  <a:schemeClr val="dk2"/>
                </a:solidFill>
              </a:defRPr>
            </a:lvl8pPr>
            <a:lvl9pPr indent="-317500" lvl="8" marL="4114800">
              <a:spcBef>
                <a:spcPts val="0"/>
              </a:spcBef>
              <a:spcAft>
                <a:spcPts val="0"/>
              </a:spcAft>
              <a:buClr>
                <a:schemeClr val="dk2"/>
              </a:buClr>
              <a:buSzPts val="1400"/>
              <a:buFont typeface="Albert Sans"/>
              <a:buChar char="■"/>
              <a:defRPr>
                <a:solidFill>
                  <a:schemeClr val="dk2"/>
                </a:solidFill>
              </a:defRPr>
            </a:lvl9pPr>
          </a:lstStyle>
          <a:p/>
        </p:txBody>
      </p:sp>
      <p:sp>
        <p:nvSpPr>
          <p:cNvPr id="870" name="Google Shape;870;p139"/>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1" name="Google Shape;871;p139"/>
          <p:cNvSpPr/>
          <p:nvPr>
            <p:ph idx="3" type="pic"/>
          </p:nvPr>
        </p:nvSpPr>
        <p:spPr>
          <a:xfrm>
            <a:off x="8596800" y="223475"/>
            <a:ext cx="318600" cy="318600"/>
          </a:xfrm>
          <a:prstGeom prst="ellipse">
            <a:avLst/>
          </a:prstGeom>
          <a:noFill/>
          <a:ln>
            <a:noFill/>
          </a:ln>
        </p:spPr>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Audience Venn Diagram">
  <p:cSld name="CUSTOM_10">
    <p:spTree>
      <p:nvGrpSpPr>
        <p:cNvPr id="872" name="Shape 872"/>
        <p:cNvGrpSpPr/>
        <p:nvPr/>
      </p:nvGrpSpPr>
      <p:grpSpPr>
        <a:xfrm>
          <a:off x="0" y="0"/>
          <a:ext cx="0" cy="0"/>
          <a:chOff x="0" y="0"/>
          <a:chExt cx="0" cy="0"/>
        </a:xfrm>
      </p:grpSpPr>
      <p:sp>
        <p:nvSpPr>
          <p:cNvPr id="873" name="Google Shape;873;p140"/>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4" name="Google Shape;874;p140"/>
          <p:cNvSpPr txBox="1"/>
          <p:nvPr>
            <p:ph idx="2" type="title"/>
          </p:nvPr>
        </p:nvSpPr>
        <p:spPr>
          <a:xfrm>
            <a:off x="956150" y="39420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400"/>
              <a:buFont typeface="Albert Sans"/>
              <a:buNone/>
              <a:defRPr sz="1400">
                <a:latin typeface="Albert Sans"/>
                <a:ea typeface="Albert Sans"/>
                <a:cs typeface="Albert Sans"/>
                <a:sym typeface="Albert Sans"/>
              </a:defRPr>
            </a:lvl1pPr>
            <a:lvl2pPr lvl="1">
              <a:spcBef>
                <a:spcPts val="0"/>
              </a:spcBef>
              <a:spcAft>
                <a:spcPts val="0"/>
              </a:spcAft>
              <a:buClr>
                <a:schemeClr val="lt1"/>
              </a:buClr>
              <a:buSzPts val="1400"/>
              <a:buFont typeface="Albert Sans"/>
              <a:buNone/>
              <a:defRPr>
                <a:latin typeface="Albert Sans"/>
                <a:ea typeface="Albert Sans"/>
                <a:cs typeface="Albert Sans"/>
                <a:sym typeface="Albert Sans"/>
              </a:defRPr>
            </a:lvl2pPr>
            <a:lvl3pPr lvl="2">
              <a:spcBef>
                <a:spcPts val="0"/>
              </a:spcBef>
              <a:spcAft>
                <a:spcPts val="0"/>
              </a:spcAft>
              <a:buClr>
                <a:schemeClr val="lt1"/>
              </a:buClr>
              <a:buSzPts val="1400"/>
              <a:buFont typeface="Albert Sans"/>
              <a:buNone/>
              <a:defRPr>
                <a:latin typeface="Albert Sans"/>
                <a:ea typeface="Albert Sans"/>
                <a:cs typeface="Albert Sans"/>
                <a:sym typeface="Albert Sans"/>
              </a:defRPr>
            </a:lvl3pPr>
            <a:lvl4pPr lvl="3">
              <a:spcBef>
                <a:spcPts val="0"/>
              </a:spcBef>
              <a:spcAft>
                <a:spcPts val="0"/>
              </a:spcAft>
              <a:buClr>
                <a:schemeClr val="lt1"/>
              </a:buClr>
              <a:buSzPts val="1400"/>
              <a:buFont typeface="Albert Sans"/>
              <a:buNone/>
              <a:defRPr>
                <a:latin typeface="Albert Sans"/>
                <a:ea typeface="Albert Sans"/>
                <a:cs typeface="Albert Sans"/>
                <a:sym typeface="Albert Sans"/>
              </a:defRPr>
            </a:lvl4pPr>
            <a:lvl5pPr lvl="4">
              <a:spcBef>
                <a:spcPts val="0"/>
              </a:spcBef>
              <a:spcAft>
                <a:spcPts val="0"/>
              </a:spcAft>
              <a:buClr>
                <a:schemeClr val="lt1"/>
              </a:buClr>
              <a:buSzPts val="1400"/>
              <a:buFont typeface="Albert Sans"/>
              <a:buNone/>
              <a:defRPr>
                <a:latin typeface="Albert Sans"/>
                <a:ea typeface="Albert Sans"/>
                <a:cs typeface="Albert Sans"/>
                <a:sym typeface="Albert Sans"/>
              </a:defRPr>
            </a:lvl5pPr>
            <a:lvl6pPr lvl="5">
              <a:spcBef>
                <a:spcPts val="0"/>
              </a:spcBef>
              <a:spcAft>
                <a:spcPts val="0"/>
              </a:spcAft>
              <a:buClr>
                <a:schemeClr val="lt1"/>
              </a:buClr>
              <a:buSzPts val="1400"/>
              <a:buFont typeface="Albert Sans"/>
              <a:buNone/>
              <a:defRPr>
                <a:latin typeface="Albert Sans"/>
                <a:ea typeface="Albert Sans"/>
                <a:cs typeface="Albert Sans"/>
                <a:sym typeface="Albert Sans"/>
              </a:defRPr>
            </a:lvl6pPr>
            <a:lvl7pPr lvl="6">
              <a:spcBef>
                <a:spcPts val="0"/>
              </a:spcBef>
              <a:spcAft>
                <a:spcPts val="0"/>
              </a:spcAft>
              <a:buClr>
                <a:schemeClr val="lt1"/>
              </a:buClr>
              <a:buSzPts val="1400"/>
              <a:buFont typeface="Albert Sans"/>
              <a:buNone/>
              <a:defRPr>
                <a:latin typeface="Albert Sans"/>
                <a:ea typeface="Albert Sans"/>
                <a:cs typeface="Albert Sans"/>
                <a:sym typeface="Albert Sans"/>
              </a:defRPr>
            </a:lvl7pPr>
            <a:lvl8pPr lvl="7">
              <a:spcBef>
                <a:spcPts val="0"/>
              </a:spcBef>
              <a:spcAft>
                <a:spcPts val="0"/>
              </a:spcAft>
              <a:buClr>
                <a:schemeClr val="lt1"/>
              </a:buClr>
              <a:buSzPts val="1400"/>
              <a:buFont typeface="Albert Sans"/>
              <a:buNone/>
              <a:defRPr>
                <a:latin typeface="Albert Sans"/>
                <a:ea typeface="Albert Sans"/>
                <a:cs typeface="Albert Sans"/>
                <a:sym typeface="Albert Sans"/>
              </a:defRPr>
            </a:lvl8pPr>
            <a:lvl9pPr lvl="8">
              <a:spcBef>
                <a:spcPts val="0"/>
              </a:spcBef>
              <a:spcAft>
                <a:spcPts val="0"/>
              </a:spcAft>
              <a:buClr>
                <a:schemeClr val="lt1"/>
              </a:buClr>
              <a:buSzPts val="1400"/>
              <a:buFont typeface="Albert Sans"/>
              <a:buNone/>
              <a:defRPr>
                <a:latin typeface="Albert Sans"/>
                <a:ea typeface="Albert Sans"/>
                <a:cs typeface="Albert Sans"/>
                <a:sym typeface="Albert Sans"/>
              </a:defRPr>
            </a:lvl9pPr>
          </a:lstStyle>
          <a:p/>
        </p:txBody>
      </p:sp>
      <p:sp>
        <p:nvSpPr>
          <p:cNvPr id="875" name="Google Shape;875;p140"/>
          <p:cNvSpPr/>
          <p:nvPr>
            <p:ph idx="3" type="pic"/>
          </p:nvPr>
        </p:nvSpPr>
        <p:spPr>
          <a:xfrm>
            <a:off x="8596800" y="223475"/>
            <a:ext cx="318600" cy="318600"/>
          </a:xfrm>
          <a:prstGeom prst="ellipse">
            <a:avLst/>
          </a:prstGeom>
          <a:noFill/>
          <a:ln>
            <a:noFill/>
          </a:ln>
        </p:spPr>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of 3 Concepts">
  <p:cSld name="CUSTOM_11">
    <p:bg>
      <p:bgPr>
        <a:solidFill>
          <a:schemeClr val="accent2"/>
        </a:solidFill>
      </p:bgPr>
    </p:bg>
    <p:spTree>
      <p:nvGrpSpPr>
        <p:cNvPr id="876" name="Shape 876"/>
        <p:cNvGrpSpPr/>
        <p:nvPr/>
      </p:nvGrpSpPr>
      <p:grpSpPr>
        <a:xfrm>
          <a:off x="0" y="0"/>
          <a:ext cx="0" cy="0"/>
          <a:chOff x="0" y="0"/>
          <a:chExt cx="0" cy="0"/>
        </a:xfrm>
      </p:grpSpPr>
      <p:sp>
        <p:nvSpPr>
          <p:cNvPr id="877" name="Google Shape;877;p141"/>
          <p:cNvSpPr/>
          <p:nvPr/>
        </p:nvSpPr>
        <p:spPr>
          <a:xfrm>
            <a:off x="116350" y="93175"/>
            <a:ext cx="8904000" cy="4914900"/>
          </a:xfrm>
          <a:prstGeom prst="roundRect">
            <a:avLst>
              <a:gd fmla="val 261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41"/>
          <p:cNvSpPr txBox="1"/>
          <p:nvPr>
            <p:ph type="title"/>
          </p:nvPr>
        </p:nvSpPr>
        <p:spPr>
          <a:xfrm>
            <a:off x="941780" y="715125"/>
            <a:ext cx="7860000" cy="8304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1pPr>
            <a:lvl2pPr lvl="1">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2pPr>
            <a:lvl3pPr lvl="2">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3pPr>
            <a:lvl4pPr lvl="3">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4pPr>
            <a:lvl5pPr lvl="4">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5pPr>
            <a:lvl6pPr lvl="5">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6pPr>
            <a:lvl7pPr lvl="6">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7pPr>
            <a:lvl8pPr lvl="7">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8pPr>
            <a:lvl9pPr lvl="8">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9pPr>
          </a:lstStyle>
          <a:p/>
        </p:txBody>
      </p:sp>
      <p:sp>
        <p:nvSpPr>
          <p:cNvPr id="879" name="Google Shape;879;p141"/>
          <p:cNvSpPr txBox="1"/>
          <p:nvPr>
            <p:ph idx="1" type="body"/>
          </p:nvPr>
        </p:nvSpPr>
        <p:spPr>
          <a:xfrm>
            <a:off x="1188971" y="2402817"/>
            <a:ext cx="1893300" cy="16854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880" name="Google Shape;880;p141"/>
          <p:cNvSpPr txBox="1"/>
          <p:nvPr>
            <p:ph idx="2" type="body"/>
          </p:nvPr>
        </p:nvSpPr>
        <p:spPr>
          <a:xfrm>
            <a:off x="3628515" y="2402817"/>
            <a:ext cx="1893300" cy="16854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881" name="Google Shape;881;p141"/>
          <p:cNvSpPr txBox="1"/>
          <p:nvPr>
            <p:ph idx="3" type="subTitle"/>
          </p:nvPr>
        </p:nvSpPr>
        <p:spPr>
          <a:xfrm>
            <a:off x="1078092" y="1852966"/>
            <a:ext cx="21255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882" name="Google Shape;882;p141"/>
          <p:cNvSpPr txBox="1"/>
          <p:nvPr>
            <p:ph idx="4" type="subTitle"/>
          </p:nvPr>
        </p:nvSpPr>
        <p:spPr>
          <a:xfrm>
            <a:off x="3524146" y="1852966"/>
            <a:ext cx="21255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883" name="Google Shape;883;p141"/>
          <p:cNvSpPr txBox="1"/>
          <p:nvPr>
            <p:ph idx="5" type="subTitle"/>
          </p:nvPr>
        </p:nvSpPr>
        <p:spPr>
          <a:xfrm>
            <a:off x="5970200" y="1852966"/>
            <a:ext cx="21255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884" name="Google Shape;884;p141"/>
          <p:cNvSpPr txBox="1"/>
          <p:nvPr>
            <p:ph idx="6" type="body"/>
          </p:nvPr>
        </p:nvSpPr>
        <p:spPr>
          <a:xfrm>
            <a:off x="6068972" y="2402817"/>
            <a:ext cx="1893300" cy="16854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885" name="Google Shape;885;p141"/>
          <p:cNvSpPr/>
          <p:nvPr>
            <p:ph idx="7" type="pic"/>
          </p:nvPr>
        </p:nvSpPr>
        <p:spPr>
          <a:xfrm>
            <a:off x="8596800" y="223475"/>
            <a:ext cx="318600" cy="318600"/>
          </a:xfrm>
          <a:prstGeom prst="ellipse">
            <a:avLst/>
          </a:prstGeom>
          <a:noFill/>
          <a:ln>
            <a:noFill/>
          </a:ln>
        </p:spPr>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of 6 Concepts">
  <p:cSld name="CUSTOM_11_1">
    <p:bg>
      <p:bgPr>
        <a:solidFill>
          <a:schemeClr val="accent2"/>
        </a:solidFill>
      </p:bgPr>
    </p:bg>
    <p:spTree>
      <p:nvGrpSpPr>
        <p:cNvPr id="886" name="Shape 886"/>
        <p:cNvGrpSpPr/>
        <p:nvPr/>
      </p:nvGrpSpPr>
      <p:grpSpPr>
        <a:xfrm>
          <a:off x="0" y="0"/>
          <a:ext cx="0" cy="0"/>
          <a:chOff x="0" y="0"/>
          <a:chExt cx="0" cy="0"/>
        </a:xfrm>
      </p:grpSpPr>
      <p:sp>
        <p:nvSpPr>
          <p:cNvPr id="887" name="Google Shape;887;p142"/>
          <p:cNvSpPr/>
          <p:nvPr/>
        </p:nvSpPr>
        <p:spPr>
          <a:xfrm>
            <a:off x="116350" y="93175"/>
            <a:ext cx="8904000" cy="4914900"/>
          </a:xfrm>
          <a:prstGeom prst="roundRect">
            <a:avLst>
              <a:gd fmla="val 261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42"/>
          <p:cNvSpPr txBox="1"/>
          <p:nvPr>
            <p:ph idx="1" type="subTitle"/>
          </p:nvPr>
        </p:nvSpPr>
        <p:spPr>
          <a:xfrm>
            <a:off x="1062065" y="917207"/>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889" name="Google Shape;889;p142"/>
          <p:cNvSpPr txBox="1"/>
          <p:nvPr>
            <p:ph idx="2" type="subTitle"/>
          </p:nvPr>
        </p:nvSpPr>
        <p:spPr>
          <a:xfrm>
            <a:off x="3507690" y="917207"/>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890" name="Google Shape;890;p142"/>
          <p:cNvSpPr txBox="1"/>
          <p:nvPr>
            <p:ph idx="3" type="subTitle"/>
          </p:nvPr>
        </p:nvSpPr>
        <p:spPr>
          <a:xfrm>
            <a:off x="5956640" y="917207"/>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891" name="Google Shape;891;p142"/>
          <p:cNvSpPr txBox="1"/>
          <p:nvPr>
            <p:ph idx="4" type="body"/>
          </p:nvPr>
        </p:nvSpPr>
        <p:spPr>
          <a:xfrm>
            <a:off x="1172475" y="1372575"/>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892" name="Google Shape;892;p142"/>
          <p:cNvSpPr txBox="1"/>
          <p:nvPr>
            <p:ph idx="5" type="body"/>
          </p:nvPr>
        </p:nvSpPr>
        <p:spPr>
          <a:xfrm>
            <a:off x="3618100" y="1372575"/>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893" name="Google Shape;893;p142"/>
          <p:cNvSpPr txBox="1"/>
          <p:nvPr>
            <p:ph idx="6" type="body"/>
          </p:nvPr>
        </p:nvSpPr>
        <p:spPr>
          <a:xfrm>
            <a:off x="6067050" y="1372575"/>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894" name="Google Shape;894;p142"/>
          <p:cNvSpPr txBox="1"/>
          <p:nvPr>
            <p:ph idx="7" type="subTitle"/>
          </p:nvPr>
        </p:nvSpPr>
        <p:spPr>
          <a:xfrm>
            <a:off x="5956640" y="2552219"/>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895" name="Google Shape;895;p142"/>
          <p:cNvSpPr txBox="1"/>
          <p:nvPr>
            <p:ph idx="8" type="body"/>
          </p:nvPr>
        </p:nvSpPr>
        <p:spPr>
          <a:xfrm>
            <a:off x="3618088" y="3007588"/>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896" name="Google Shape;896;p142"/>
          <p:cNvSpPr txBox="1"/>
          <p:nvPr>
            <p:ph idx="9" type="subTitle"/>
          </p:nvPr>
        </p:nvSpPr>
        <p:spPr>
          <a:xfrm>
            <a:off x="3508752" y="2552219"/>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897" name="Google Shape;897;p142"/>
          <p:cNvSpPr txBox="1"/>
          <p:nvPr>
            <p:ph idx="13" type="body"/>
          </p:nvPr>
        </p:nvSpPr>
        <p:spPr>
          <a:xfrm>
            <a:off x="1171275" y="3007588"/>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898" name="Google Shape;898;p142"/>
          <p:cNvSpPr txBox="1"/>
          <p:nvPr>
            <p:ph idx="14" type="subTitle"/>
          </p:nvPr>
        </p:nvSpPr>
        <p:spPr>
          <a:xfrm>
            <a:off x="1060865" y="2552219"/>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899" name="Google Shape;899;p142"/>
          <p:cNvSpPr txBox="1"/>
          <p:nvPr>
            <p:ph idx="15" type="body"/>
          </p:nvPr>
        </p:nvSpPr>
        <p:spPr>
          <a:xfrm>
            <a:off x="6067050" y="3007588"/>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900" name="Google Shape;900;p142"/>
          <p:cNvSpPr txBox="1"/>
          <p:nvPr>
            <p:ph type="title"/>
          </p:nvPr>
        </p:nvSpPr>
        <p:spPr>
          <a:xfrm>
            <a:off x="956150" y="32715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901" name="Google Shape;901;p142"/>
          <p:cNvSpPr/>
          <p:nvPr>
            <p:ph idx="16" type="pic"/>
          </p:nvPr>
        </p:nvSpPr>
        <p:spPr>
          <a:xfrm>
            <a:off x="8596800" y="223475"/>
            <a:ext cx="318600" cy="318600"/>
          </a:xfrm>
          <a:prstGeom prst="ellipse">
            <a:avLst/>
          </a:prstGeom>
          <a:noFill/>
          <a:ln>
            <a:noFill/>
          </a:ln>
        </p:spPr>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 Size Graph">
  <p:cSld name="CUSTOM_12">
    <p:spTree>
      <p:nvGrpSpPr>
        <p:cNvPr id="902" name="Shape 902"/>
        <p:cNvGrpSpPr/>
        <p:nvPr/>
      </p:nvGrpSpPr>
      <p:grpSpPr>
        <a:xfrm>
          <a:off x="0" y="0"/>
          <a:ext cx="0" cy="0"/>
          <a:chOff x="0" y="0"/>
          <a:chExt cx="0" cy="0"/>
        </a:xfrm>
      </p:grpSpPr>
      <p:sp>
        <p:nvSpPr>
          <p:cNvPr id="903" name="Google Shape;903;p143"/>
          <p:cNvSpPr txBox="1"/>
          <p:nvPr>
            <p:ph idx="1" type="subTitle"/>
          </p:nvPr>
        </p:nvSpPr>
        <p:spPr>
          <a:xfrm>
            <a:off x="960850" y="3191652"/>
            <a:ext cx="4082700" cy="1568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None/>
              <a:defRPr b="0"/>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904" name="Google Shape;904;p143"/>
          <p:cNvSpPr txBox="1"/>
          <p:nvPr>
            <p:ph type="title"/>
          </p:nvPr>
        </p:nvSpPr>
        <p:spPr>
          <a:xfrm>
            <a:off x="932850" y="730375"/>
            <a:ext cx="4082700" cy="21033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1pPr>
            <a:lvl2pPr lvl="1">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2pPr>
            <a:lvl3pPr lvl="2">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3pPr>
            <a:lvl4pPr lvl="3">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4pPr>
            <a:lvl5pPr lvl="4">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5pPr>
            <a:lvl6pPr lvl="5">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6pPr>
            <a:lvl7pPr lvl="6">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7pPr>
            <a:lvl8pPr lvl="7">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8pPr>
            <a:lvl9pPr lvl="8">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9pPr>
          </a:lstStyle>
          <a:p/>
        </p:txBody>
      </p:sp>
      <p:sp>
        <p:nvSpPr>
          <p:cNvPr id="905" name="Google Shape;905;p143"/>
          <p:cNvSpPr txBox="1"/>
          <p:nvPr>
            <p:ph idx="2"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6" name="Google Shape;906;p143"/>
          <p:cNvSpPr/>
          <p:nvPr>
            <p:ph idx="3" type="pic"/>
          </p:nvPr>
        </p:nvSpPr>
        <p:spPr>
          <a:xfrm>
            <a:off x="8596800" y="223475"/>
            <a:ext cx="318600" cy="318600"/>
          </a:xfrm>
          <a:prstGeom prst="ellipse">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Purple">
  <p:cSld name="CUSTOM">
    <p:bg>
      <p:bgPr>
        <a:solidFill>
          <a:schemeClr val="lt2"/>
        </a:solidFill>
      </p:bgPr>
    </p:bg>
    <p:spTree>
      <p:nvGrpSpPr>
        <p:cNvPr id="68" name="Shape 68"/>
        <p:cNvGrpSpPr/>
        <p:nvPr/>
      </p:nvGrpSpPr>
      <p:grpSpPr>
        <a:xfrm>
          <a:off x="0" y="0"/>
          <a:ext cx="0" cy="0"/>
          <a:chOff x="0" y="0"/>
          <a:chExt cx="0" cy="0"/>
        </a:xfrm>
      </p:grpSpPr>
      <p:sp>
        <p:nvSpPr>
          <p:cNvPr id="69" name="Google Shape;69;p16"/>
          <p:cNvSpPr txBox="1"/>
          <p:nvPr>
            <p:ph type="title"/>
          </p:nvPr>
        </p:nvSpPr>
        <p:spPr>
          <a:xfrm>
            <a:off x="884890" y="1024150"/>
            <a:ext cx="6123900" cy="1475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9600"/>
              <a:buFont typeface="Nanum Myeongjo"/>
              <a:buNone/>
              <a:defRPr sz="9600">
                <a:solidFill>
                  <a:schemeClr val="dk2"/>
                </a:solidFill>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70" name="Google Shape;70;p16"/>
          <p:cNvSpPr txBox="1"/>
          <p:nvPr>
            <p:ph idx="1" type="subTitle"/>
          </p:nvPr>
        </p:nvSpPr>
        <p:spPr>
          <a:xfrm>
            <a:off x="966811" y="321575"/>
            <a:ext cx="23040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Albert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6"/>
          <p:cNvSpPr/>
          <p:nvPr>
            <p:ph idx="2" type="pic"/>
          </p:nvPr>
        </p:nvSpPr>
        <p:spPr>
          <a:xfrm>
            <a:off x="8596800" y="223475"/>
            <a:ext cx="318600" cy="318600"/>
          </a:xfrm>
          <a:prstGeom prst="ellipse">
            <a:avLst/>
          </a:prstGeom>
          <a:noFill/>
          <a:ln>
            <a:noFill/>
          </a:ln>
        </p:spPr>
      </p:sp>
      <p:sp>
        <p:nvSpPr>
          <p:cNvPr id="72" name="Google Shape;72;p16"/>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Graph">
  <p:cSld name="CUSTOM_13">
    <p:bg>
      <p:bgPr>
        <a:solidFill>
          <a:schemeClr val="accent2"/>
        </a:solidFill>
      </p:bgPr>
    </p:bg>
    <p:spTree>
      <p:nvGrpSpPr>
        <p:cNvPr id="907" name="Shape 907"/>
        <p:cNvGrpSpPr/>
        <p:nvPr/>
      </p:nvGrpSpPr>
      <p:grpSpPr>
        <a:xfrm>
          <a:off x="0" y="0"/>
          <a:ext cx="0" cy="0"/>
          <a:chOff x="0" y="0"/>
          <a:chExt cx="0" cy="0"/>
        </a:xfrm>
      </p:grpSpPr>
      <p:sp>
        <p:nvSpPr>
          <p:cNvPr id="908" name="Google Shape;908;p144"/>
          <p:cNvSpPr/>
          <p:nvPr/>
        </p:nvSpPr>
        <p:spPr>
          <a:xfrm>
            <a:off x="114300" y="114300"/>
            <a:ext cx="8915400" cy="4914900"/>
          </a:xfrm>
          <a:prstGeom prst="roundRect">
            <a:avLst>
              <a:gd fmla="val 3305"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44"/>
          <p:cNvSpPr txBox="1"/>
          <p:nvPr>
            <p:ph idx="1" type="subTitle"/>
          </p:nvPr>
        </p:nvSpPr>
        <p:spPr>
          <a:xfrm>
            <a:off x="5251039" y="2593520"/>
            <a:ext cx="2571600" cy="1568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None/>
              <a:defRPr b="0">
                <a:solidFill>
                  <a:schemeClr val="dk2"/>
                </a:solidFill>
              </a:defRPr>
            </a:lvl1pPr>
            <a:lvl2pPr lvl="1">
              <a:spcBef>
                <a:spcPts val="0"/>
              </a:spcBef>
              <a:spcAft>
                <a:spcPts val="0"/>
              </a:spcAft>
              <a:buClr>
                <a:schemeClr val="dk2"/>
              </a:buClr>
              <a:buSzPts val="1400"/>
              <a:buFont typeface="Albert Sans"/>
              <a:buNone/>
              <a:defRPr>
                <a:solidFill>
                  <a:schemeClr val="dk2"/>
                </a:solidFill>
              </a:defRPr>
            </a:lvl2pPr>
            <a:lvl3pPr lvl="2">
              <a:spcBef>
                <a:spcPts val="0"/>
              </a:spcBef>
              <a:spcAft>
                <a:spcPts val="0"/>
              </a:spcAft>
              <a:buClr>
                <a:schemeClr val="dk2"/>
              </a:buClr>
              <a:buSzPts val="1400"/>
              <a:buFont typeface="Albert Sans"/>
              <a:buNone/>
              <a:defRPr>
                <a:solidFill>
                  <a:schemeClr val="dk2"/>
                </a:solidFill>
              </a:defRPr>
            </a:lvl3pPr>
            <a:lvl4pPr lvl="3">
              <a:spcBef>
                <a:spcPts val="0"/>
              </a:spcBef>
              <a:spcAft>
                <a:spcPts val="0"/>
              </a:spcAft>
              <a:buClr>
                <a:schemeClr val="dk2"/>
              </a:buClr>
              <a:buSzPts val="1400"/>
              <a:buFont typeface="Albert Sans"/>
              <a:buNone/>
              <a:defRPr>
                <a:solidFill>
                  <a:schemeClr val="dk2"/>
                </a:solidFill>
              </a:defRPr>
            </a:lvl4pPr>
            <a:lvl5pPr lvl="4">
              <a:spcBef>
                <a:spcPts val="0"/>
              </a:spcBef>
              <a:spcAft>
                <a:spcPts val="0"/>
              </a:spcAft>
              <a:buClr>
                <a:schemeClr val="dk2"/>
              </a:buClr>
              <a:buSzPts val="1400"/>
              <a:buFont typeface="Albert Sans"/>
              <a:buNone/>
              <a:defRPr>
                <a:solidFill>
                  <a:schemeClr val="dk2"/>
                </a:solidFill>
              </a:defRPr>
            </a:lvl5pPr>
            <a:lvl6pPr lvl="5">
              <a:spcBef>
                <a:spcPts val="0"/>
              </a:spcBef>
              <a:spcAft>
                <a:spcPts val="0"/>
              </a:spcAft>
              <a:buClr>
                <a:schemeClr val="dk2"/>
              </a:buClr>
              <a:buSzPts val="1400"/>
              <a:buFont typeface="Albert Sans"/>
              <a:buNone/>
              <a:defRPr>
                <a:solidFill>
                  <a:schemeClr val="dk2"/>
                </a:solidFill>
              </a:defRPr>
            </a:lvl6pPr>
            <a:lvl7pPr lvl="6">
              <a:spcBef>
                <a:spcPts val="0"/>
              </a:spcBef>
              <a:spcAft>
                <a:spcPts val="0"/>
              </a:spcAft>
              <a:buClr>
                <a:schemeClr val="dk2"/>
              </a:buClr>
              <a:buSzPts val="1400"/>
              <a:buFont typeface="Albert Sans"/>
              <a:buNone/>
              <a:defRPr>
                <a:solidFill>
                  <a:schemeClr val="dk2"/>
                </a:solidFill>
              </a:defRPr>
            </a:lvl7pPr>
            <a:lvl8pPr lvl="7">
              <a:spcBef>
                <a:spcPts val="0"/>
              </a:spcBef>
              <a:spcAft>
                <a:spcPts val="0"/>
              </a:spcAft>
              <a:buClr>
                <a:schemeClr val="dk2"/>
              </a:buClr>
              <a:buSzPts val="1400"/>
              <a:buFont typeface="Albert Sans"/>
              <a:buNone/>
              <a:defRPr>
                <a:solidFill>
                  <a:schemeClr val="dk2"/>
                </a:solidFill>
              </a:defRPr>
            </a:lvl8pPr>
            <a:lvl9pPr lvl="8">
              <a:spcBef>
                <a:spcPts val="0"/>
              </a:spcBef>
              <a:spcAft>
                <a:spcPts val="0"/>
              </a:spcAft>
              <a:buClr>
                <a:schemeClr val="dk2"/>
              </a:buClr>
              <a:buSzPts val="1400"/>
              <a:buFont typeface="Albert Sans"/>
              <a:buNone/>
              <a:defRPr>
                <a:solidFill>
                  <a:schemeClr val="dk2"/>
                </a:solidFill>
              </a:defRPr>
            </a:lvl9pPr>
          </a:lstStyle>
          <a:p/>
        </p:txBody>
      </p:sp>
      <p:sp>
        <p:nvSpPr>
          <p:cNvPr id="910" name="Google Shape;910;p144"/>
          <p:cNvSpPr txBox="1"/>
          <p:nvPr>
            <p:ph idx="2" type="subTitle"/>
          </p:nvPr>
        </p:nvSpPr>
        <p:spPr>
          <a:xfrm>
            <a:off x="5233275" y="763675"/>
            <a:ext cx="3576600" cy="13398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400"/>
              <a:buFont typeface="Nanum Myeongjo"/>
              <a:buNone/>
              <a:defRPr b="0" sz="2400">
                <a:solidFill>
                  <a:schemeClr val="dk2"/>
                </a:solidFill>
                <a:latin typeface="Nanum Myeongjo"/>
                <a:ea typeface="Nanum Myeongjo"/>
                <a:cs typeface="Nanum Myeongjo"/>
                <a:sym typeface="Nanum Myeongj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911" name="Google Shape;911;p144"/>
          <p:cNvSpPr txBox="1"/>
          <p:nvPr>
            <p:ph type="title"/>
          </p:nvPr>
        </p:nvSpPr>
        <p:spPr>
          <a:xfrm>
            <a:off x="956150" y="327150"/>
            <a:ext cx="35586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1400"/>
              <a:buFont typeface="Albert Sans"/>
              <a:buNone/>
              <a:defRPr b="1" sz="1400">
                <a:solidFill>
                  <a:schemeClr val="accent2"/>
                </a:solidFill>
                <a:latin typeface="Albert Sans"/>
                <a:ea typeface="Albert Sans"/>
                <a:cs typeface="Albert Sans"/>
                <a:sym typeface="Albert Sans"/>
              </a:defRPr>
            </a:lvl1pPr>
            <a:lvl2pPr lvl="1">
              <a:spcBef>
                <a:spcPts val="0"/>
              </a:spcBef>
              <a:spcAft>
                <a:spcPts val="0"/>
              </a:spcAft>
              <a:buClr>
                <a:schemeClr val="accent2"/>
              </a:buClr>
              <a:buSzPts val="1400"/>
              <a:buNone/>
              <a:defRPr>
                <a:solidFill>
                  <a:schemeClr val="accent2"/>
                </a:solidFill>
              </a:defRPr>
            </a:lvl2pPr>
            <a:lvl3pPr lvl="2">
              <a:spcBef>
                <a:spcPts val="0"/>
              </a:spcBef>
              <a:spcAft>
                <a:spcPts val="0"/>
              </a:spcAft>
              <a:buClr>
                <a:schemeClr val="accent2"/>
              </a:buClr>
              <a:buSzPts val="1400"/>
              <a:buNone/>
              <a:defRPr>
                <a:solidFill>
                  <a:schemeClr val="accent2"/>
                </a:solidFill>
              </a:defRPr>
            </a:lvl3pPr>
            <a:lvl4pPr lvl="3">
              <a:spcBef>
                <a:spcPts val="0"/>
              </a:spcBef>
              <a:spcAft>
                <a:spcPts val="0"/>
              </a:spcAft>
              <a:buClr>
                <a:schemeClr val="accent2"/>
              </a:buClr>
              <a:buSzPts val="1400"/>
              <a:buNone/>
              <a:defRPr>
                <a:solidFill>
                  <a:schemeClr val="accent2"/>
                </a:solidFill>
              </a:defRPr>
            </a:lvl4pPr>
            <a:lvl5pPr lvl="4">
              <a:spcBef>
                <a:spcPts val="0"/>
              </a:spcBef>
              <a:spcAft>
                <a:spcPts val="0"/>
              </a:spcAft>
              <a:buClr>
                <a:schemeClr val="accent2"/>
              </a:buClr>
              <a:buSzPts val="1400"/>
              <a:buNone/>
              <a:defRPr>
                <a:solidFill>
                  <a:schemeClr val="accent2"/>
                </a:solidFill>
              </a:defRPr>
            </a:lvl5pPr>
            <a:lvl6pPr lvl="5">
              <a:spcBef>
                <a:spcPts val="0"/>
              </a:spcBef>
              <a:spcAft>
                <a:spcPts val="0"/>
              </a:spcAft>
              <a:buClr>
                <a:schemeClr val="accent2"/>
              </a:buClr>
              <a:buSzPts val="1400"/>
              <a:buNone/>
              <a:defRPr>
                <a:solidFill>
                  <a:schemeClr val="accent2"/>
                </a:solidFill>
              </a:defRPr>
            </a:lvl6pPr>
            <a:lvl7pPr lvl="6">
              <a:spcBef>
                <a:spcPts val="0"/>
              </a:spcBef>
              <a:spcAft>
                <a:spcPts val="0"/>
              </a:spcAft>
              <a:buClr>
                <a:schemeClr val="accent2"/>
              </a:buClr>
              <a:buSzPts val="1400"/>
              <a:buNone/>
              <a:defRPr>
                <a:solidFill>
                  <a:schemeClr val="accent2"/>
                </a:solidFill>
              </a:defRPr>
            </a:lvl7pPr>
            <a:lvl8pPr lvl="7">
              <a:spcBef>
                <a:spcPts val="0"/>
              </a:spcBef>
              <a:spcAft>
                <a:spcPts val="0"/>
              </a:spcAft>
              <a:buClr>
                <a:schemeClr val="accent2"/>
              </a:buClr>
              <a:buSzPts val="1400"/>
              <a:buNone/>
              <a:defRPr>
                <a:solidFill>
                  <a:schemeClr val="accent2"/>
                </a:solidFill>
              </a:defRPr>
            </a:lvl8pPr>
            <a:lvl9pPr lvl="8">
              <a:spcBef>
                <a:spcPts val="0"/>
              </a:spcBef>
              <a:spcAft>
                <a:spcPts val="0"/>
              </a:spcAft>
              <a:buClr>
                <a:schemeClr val="accent2"/>
              </a:buClr>
              <a:buSzPts val="1400"/>
              <a:buNone/>
              <a:defRPr>
                <a:solidFill>
                  <a:schemeClr val="accent2"/>
                </a:solidFill>
              </a:defRPr>
            </a:lvl9pPr>
          </a:lstStyle>
          <a:p/>
        </p:txBody>
      </p:sp>
      <p:sp>
        <p:nvSpPr>
          <p:cNvPr id="912" name="Google Shape;912;p144"/>
          <p:cNvSpPr txBox="1"/>
          <p:nvPr>
            <p:ph idx="3" type="title"/>
          </p:nvPr>
        </p:nvSpPr>
        <p:spPr>
          <a:xfrm>
            <a:off x="5251132" y="327150"/>
            <a:ext cx="35586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1400"/>
              <a:buFont typeface="Albert Sans"/>
              <a:buNone/>
              <a:defRPr b="1" sz="1400">
                <a:solidFill>
                  <a:schemeClr val="accent2"/>
                </a:solidFill>
                <a:latin typeface="Albert Sans"/>
                <a:ea typeface="Albert Sans"/>
                <a:cs typeface="Albert Sans"/>
                <a:sym typeface="Albert Sans"/>
              </a:defRPr>
            </a:lvl1pPr>
            <a:lvl2pPr lvl="1">
              <a:spcBef>
                <a:spcPts val="0"/>
              </a:spcBef>
              <a:spcAft>
                <a:spcPts val="0"/>
              </a:spcAft>
              <a:buClr>
                <a:schemeClr val="accent2"/>
              </a:buClr>
              <a:buSzPts val="1400"/>
              <a:buNone/>
              <a:defRPr>
                <a:solidFill>
                  <a:schemeClr val="accent2"/>
                </a:solidFill>
              </a:defRPr>
            </a:lvl2pPr>
            <a:lvl3pPr lvl="2">
              <a:spcBef>
                <a:spcPts val="0"/>
              </a:spcBef>
              <a:spcAft>
                <a:spcPts val="0"/>
              </a:spcAft>
              <a:buClr>
                <a:schemeClr val="accent2"/>
              </a:buClr>
              <a:buSzPts val="1400"/>
              <a:buNone/>
              <a:defRPr>
                <a:solidFill>
                  <a:schemeClr val="accent2"/>
                </a:solidFill>
              </a:defRPr>
            </a:lvl3pPr>
            <a:lvl4pPr lvl="3">
              <a:spcBef>
                <a:spcPts val="0"/>
              </a:spcBef>
              <a:spcAft>
                <a:spcPts val="0"/>
              </a:spcAft>
              <a:buClr>
                <a:schemeClr val="accent2"/>
              </a:buClr>
              <a:buSzPts val="1400"/>
              <a:buNone/>
              <a:defRPr>
                <a:solidFill>
                  <a:schemeClr val="accent2"/>
                </a:solidFill>
              </a:defRPr>
            </a:lvl4pPr>
            <a:lvl5pPr lvl="4">
              <a:spcBef>
                <a:spcPts val="0"/>
              </a:spcBef>
              <a:spcAft>
                <a:spcPts val="0"/>
              </a:spcAft>
              <a:buClr>
                <a:schemeClr val="accent2"/>
              </a:buClr>
              <a:buSzPts val="1400"/>
              <a:buNone/>
              <a:defRPr>
                <a:solidFill>
                  <a:schemeClr val="accent2"/>
                </a:solidFill>
              </a:defRPr>
            </a:lvl5pPr>
            <a:lvl6pPr lvl="5">
              <a:spcBef>
                <a:spcPts val="0"/>
              </a:spcBef>
              <a:spcAft>
                <a:spcPts val="0"/>
              </a:spcAft>
              <a:buClr>
                <a:schemeClr val="accent2"/>
              </a:buClr>
              <a:buSzPts val="1400"/>
              <a:buNone/>
              <a:defRPr>
                <a:solidFill>
                  <a:schemeClr val="accent2"/>
                </a:solidFill>
              </a:defRPr>
            </a:lvl6pPr>
            <a:lvl7pPr lvl="6">
              <a:spcBef>
                <a:spcPts val="0"/>
              </a:spcBef>
              <a:spcAft>
                <a:spcPts val="0"/>
              </a:spcAft>
              <a:buClr>
                <a:schemeClr val="accent2"/>
              </a:buClr>
              <a:buSzPts val="1400"/>
              <a:buNone/>
              <a:defRPr>
                <a:solidFill>
                  <a:schemeClr val="accent2"/>
                </a:solidFill>
              </a:defRPr>
            </a:lvl7pPr>
            <a:lvl8pPr lvl="7">
              <a:spcBef>
                <a:spcPts val="0"/>
              </a:spcBef>
              <a:spcAft>
                <a:spcPts val="0"/>
              </a:spcAft>
              <a:buClr>
                <a:schemeClr val="accent2"/>
              </a:buClr>
              <a:buSzPts val="1400"/>
              <a:buNone/>
              <a:defRPr>
                <a:solidFill>
                  <a:schemeClr val="accent2"/>
                </a:solidFill>
              </a:defRPr>
            </a:lvl8pPr>
            <a:lvl9pPr lvl="8">
              <a:spcBef>
                <a:spcPts val="0"/>
              </a:spcBef>
              <a:spcAft>
                <a:spcPts val="0"/>
              </a:spcAft>
              <a:buClr>
                <a:schemeClr val="accent2"/>
              </a:buClr>
              <a:buSzPts val="1400"/>
              <a:buNone/>
              <a:defRPr>
                <a:solidFill>
                  <a:schemeClr val="accent2"/>
                </a:solidFill>
              </a:defRPr>
            </a:lvl9pPr>
          </a:lstStyle>
          <a:p/>
        </p:txBody>
      </p:sp>
      <p:sp>
        <p:nvSpPr>
          <p:cNvPr id="913" name="Google Shape;913;p144"/>
          <p:cNvSpPr txBox="1"/>
          <p:nvPr>
            <p:ph idx="4"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4" name="Google Shape;914;p144"/>
          <p:cNvSpPr/>
          <p:nvPr>
            <p:ph idx="5" type="pic"/>
          </p:nvPr>
        </p:nvSpPr>
        <p:spPr>
          <a:xfrm>
            <a:off x="8596800" y="223475"/>
            <a:ext cx="318600" cy="318600"/>
          </a:xfrm>
          <a:prstGeom prst="ellipse">
            <a:avLst/>
          </a:prstGeom>
          <a:noFill/>
          <a:ln>
            <a:noFill/>
          </a:ln>
        </p:spPr>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itor Landscape">
  <p:cSld name="CUSTOM_14">
    <p:bg>
      <p:bgPr>
        <a:solidFill>
          <a:schemeClr val="lt1"/>
        </a:solidFill>
      </p:bgPr>
    </p:bg>
    <p:spTree>
      <p:nvGrpSpPr>
        <p:cNvPr id="915" name="Shape 915"/>
        <p:cNvGrpSpPr/>
        <p:nvPr/>
      </p:nvGrpSpPr>
      <p:grpSpPr>
        <a:xfrm>
          <a:off x="0" y="0"/>
          <a:ext cx="0" cy="0"/>
          <a:chOff x="0" y="0"/>
          <a:chExt cx="0" cy="0"/>
        </a:xfrm>
      </p:grpSpPr>
      <p:sp>
        <p:nvSpPr>
          <p:cNvPr id="916" name="Google Shape;916;p145"/>
          <p:cNvSpPr txBox="1"/>
          <p:nvPr>
            <p:ph idx="1" type="body"/>
          </p:nvPr>
        </p:nvSpPr>
        <p:spPr>
          <a:xfrm>
            <a:off x="6564350" y="577612"/>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917" name="Google Shape;917;p145"/>
          <p:cNvSpPr txBox="1"/>
          <p:nvPr>
            <p:ph idx="2" type="body"/>
          </p:nvPr>
        </p:nvSpPr>
        <p:spPr>
          <a:xfrm>
            <a:off x="6564350" y="1810914"/>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918" name="Google Shape;918;p145"/>
          <p:cNvSpPr txBox="1"/>
          <p:nvPr>
            <p:ph idx="3" type="body"/>
          </p:nvPr>
        </p:nvSpPr>
        <p:spPr>
          <a:xfrm>
            <a:off x="6564350" y="3038996"/>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919" name="Google Shape;919;p145"/>
          <p:cNvSpPr txBox="1"/>
          <p:nvPr>
            <p:ph type="title"/>
          </p:nvPr>
        </p:nvSpPr>
        <p:spPr>
          <a:xfrm>
            <a:off x="3706300" y="327150"/>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920" name="Google Shape;920;p145"/>
          <p:cNvSpPr txBox="1"/>
          <p:nvPr>
            <p:ph idx="4" type="body"/>
          </p:nvPr>
        </p:nvSpPr>
        <p:spPr>
          <a:xfrm>
            <a:off x="3706300" y="577612"/>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921" name="Google Shape;921;p145"/>
          <p:cNvSpPr txBox="1"/>
          <p:nvPr>
            <p:ph idx="5"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922" name="Google Shape;922;p145"/>
          <p:cNvSpPr txBox="1"/>
          <p:nvPr>
            <p:ph idx="6" type="title"/>
          </p:nvPr>
        </p:nvSpPr>
        <p:spPr>
          <a:xfrm>
            <a:off x="956150" y="327150"/>
            <a:ext cx="2009100" cy="1325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1400"/>
              <a:buFont typeface="Albert Sans"/>
              <a:buNone/>
              <a:defRPr b="1" sz="1400">
                <a:solidFill>
                  <a:schemeClr val="accent2"/>
                </a:solidFill>
                <a:latin typeface="Albert Sans"/>
                <a:ea typeface="Albert Sans"/>
                <a:cs typeface="Albert Sans"/>
                <a:sym typeface="Albert Sans"/>
              </a:defRPr>
            </a:lvl1pPr>
            <a:lvl2pPr lvl="1">
              <a:spcBef>
                <a:spcPts val="0"/>
              </a:spcBef>
              <a:spcAft>
                <a:spcPts val="0"/>
              </a:spcAft>
              <a:buClr>
                <a:schemeClr val="accent2"/>
              </a:buClr>
              <a:buSzPts val="1400"/>
              <a:buNone/>
              <a:defRPr>
                <a:solidFill>
                  <a:schemeClr val="accent2"/>
                </a:solidFill>
              </a:defRPr>
            </a:lvl2pPr>
            <a:lvl3pPr lvl="2">
              <a:spcBef>
                <a:spcPts val="0"/>
              </a:spcBef>
              <a:spcAft>
                <a:spcPts val="0"/>
              </a:spcAft>
              <a:buClr>
                <a:schemeClr val="accent2"/>
              </a:buClr>
              <a:buSzPts val="1400"/>
              <a:buNone/>
              <a:defRPr>
                <a:solidFill>
                  <a:schemeClr val="accent2"/>
                </a:solidFill>
              </a:defRPr>
            </a:lvl3pPr>
            <a:lvl4pPr lvl="3">
              <a:spcBef>
                <a:spcPts val="0"/>
              </a:spcBef>
              <a:spcAft>
                <a:spcPts val="0"/>
              </a:spcAft>
              <a:buClr>
                <a:schemeClr val="accent2"/>
              </a:buClr>
              <a:buSzPts val="1400"/>
              <a:buNone/>
              <a:defRPr>
                <a:solidFill>
                  <a:schemeClr val="accent2"/>
                </a:solidFill>
              </a:defRPr>
            </a:lvl4pPr>
            <a:lvl5pPr lvl="4">
              <a:spcBef>
                <a:spcPts val="0"/>
              </a:spcBef>
              <a:spcAft>
                <a:spcPts val="0"/>
              </a:spcAft>
              <a:buClr>
                <a:schemeClr val="accent2"/>
              </a:buClr>
              <a:buSzPts val="1400"/>
              <a:buNone/>
              <a:defRPr>
                <a:solidFill>
                  <a:schemeClr val="accent2"/>
                </a:solidFill>
              </a:defRPr>
            </a:lvl5pPr>
            <a:lvl6pPr lvl="5">
              <a:spcBef>
                <a:spcPts val="0"/>
              </a:spcBef>
              <a:spcAft>
                <a:spcPts val="0"/>
              </a:spcAft>
              <a:buClr>
                <a:schemeClr val="accent2"/>
              </a:buClr>
              <a:buSzPts val="1400"/>
              <a:buNone/>
              <a:defRPr>
                <a:solidFill>
                  <a:schemeClr val="accent2"/>
                </a:solidFill>
              </a:defRPr>
            </a:lvl6pPr>
            <a:lvl7pPr lvl="6">
              <a:spcBef>
                <a:spcPts val="0"/>
              </a:spcBef>
              <a:spcAft>
                <a:spcPts val="0"/>
              </a:spcAft>
              <a:buClr>
                <a:schemeClr val="accent2"/>
              </a:buClr>
              <a:buSzPts val="1400"/>
              <a:buNone/>
              <a:defRPr>
                <a:solidFill>
                  <a:schemeClr val="accent2"/>
                </a:solidFill>
              </a:defRPr>
            </a:lvl7pPr>
            <a:lvl8pPr lvl="7">
              <a:spcBef>
                <a:spcPts val="0"/>
              </a:spcBef>
              <a:spcAft>
                <a:spcPts val="0"/>
              </a:spcAft>
              <a:buClr>
                <a:schemeClr val="accent2"/>
              </a:buClr>
              <a:buSzPts val="1400"/>
              <a:buNone/>
              <a:defRPr>
                <a:solidFill>
                  <a:schemeClr val="accent2"/>
                </a:solidFill>
              </a:defRPr>
            </a:lvl8pPr>
            <a:lvl9pPr lvl="8">
              <a:spcBef>
                <a:spcPts val="0"/>
              </a:spcBef>
              <a:spcAft>
                <a:spcPts val="0"/>
              </a:spcAft>
              <a:buClr>
                <a:schemeClr val="accent2"/>
              </a:buClr>
              <a:buSzPts val="1400"/>
              <a:buNone/>
              <a:defRPr>
                <a:solidFill>
                  <a:schemeClr val="accent2"/>
                </a:solidFill>
              </a:defRPr>
            </a:lvl9pPr>
          </a:lstStyle>
          <a:p/>
        </p:txBody>
      </p:sp>
      <p:sp>
        <p:nvSpPr>
          <p:cNvPr id="923" name="Google Shape;923;p145"/>
          <p:cNvSpPr/>
          <p:nvPr>
            <p:ph idx="7" type="pic"/>
          </p:nvPr>
        </p:nvSpPr>
        <p:spPr>
          <a:xfrm>
            <a:off x="3205625" y="423875"/>
            <a:ext cx="422400" cy="422400"/>
          </a:xfrm>
          <a:prstGeom prst="ellipse">
            <a:avLst/>
          </a:prstGeom>
          <a:noFill/>
          <a:ln>
            <a:noFill/>
          </a:ln>
        </p:spPr>
      </p:sp>
      <p:sp>
        <p:nvSpPr>
          <p:cNvPr id="924" name="Google Shape;924;p145"/>
          <p:cNvSpPr/>
          <p:nvPr>
            <p:ph idx="8" type="pic"/>
          </p:nvPr>
        </p:nvSpPr>
        <p:spPr>
          <a:xfrm>
            <a:off x="6063675" y="423875"/>
            <a:ext cx="422400" cy="422400"/>
          </a:xfrm>
          <a:prstGeom prst="ellipse">
            <a:avLst/>
          </a:prstGeom>
          <a:noFill/>
          <a:ln>
            <a:noFill/>
          </a:ln>
        </p:spPr>
      </p:sp>
      <p:sp>
        <p:nvSpPr>
          <p:cNvPr id="925" name="Google Shape;925;p145"/>
          <p:cNvSpPr/>
          <p:nvPr>
            <p:ph idx="9" type="pic"/>
          </p:nvPr>
        </p:nvSpPr>
        <p:spPr>
          <a:xfrm>
            <a:off x="3205625" y="1653438"/>
            <a:ext cx="422400" cy="422400"/>
          </a:xfrm>
          <a:prstGeom prst="ellipse">
            <a:avLst/>
          </a:prstGeom>
          <a:noFill/>
          <a:ln>
            <a:noFill/>
          </a:ln>
        </p:spPr>
      </p:sp>
      <p:sp>
        <p:nvSpPr>
          <p:cNvPr id="926" name="Google Shape;926;p145"/>
          <p:cNvSpPr/>
          <p:nvPr>
            <p:ph idx="13" type="pic"/>
          </p:nvPr>
        </p:nvSpPr>
        <p:spPr>
          <a:xfrm>
            <a:off x="6063675" y="1653438"/>
            <a:ext cx="422400" cy="422400"/>
          </a:xfrm>
          <a:prstGeom prst="ellipse">
            <a:avLst/>
          </a:prstGeom>
          <a:noFill/>
          <a:ln>
            <a:noFill/>
          </a:ln>
        </p:spPr>
      </p:sp>
      <p:sp>
        <p:nvSpPr>
          <p:cNvPr id="927" name="Google Shape;927;p145"/>
          <p:cNvSpPr/>
          <p:nvPr>
            <p:ph idx="14" type="pic"/>
          </p:nvPr>
        </p:nvSpPr>
        <p:spPr>
          <a:xfrm>
            <a:off x="3205625" y="2881163"/>
            <a:ext cx="422400" cy="422400"/>
          </a:xfrm>
          <a:prstGeom prst="ellipse">
            <a:avLst/>
          </a:prstGeom>
          <a:noFill/>
          <a:ln>
            <a:noFill/>
          </a:ln>
        </p:spPr>
      </p:sp>
      <p:sp>
        <p:nvSpPr>
          <p:cNvPr id="928" name="Google Shape;928;p145"/>
          <p:cNvSpPr/>
          <p:nvPr>
            <p:ph idx="15" type="pic"/>
          </p:nvPr>
        </p:nvSpPr>
        <p:spPr>
          <a:xfrm>
            <a:off x="6063675" y="2881163"/>
            <a:ext cx="422400" cy="422400"/>
          </a:xfrm>
          <a:prstGeom prst="ellipse">
            <a:avLst/>
          </a:prstGeom>
          <a:noFill/>
          <a:ln>
            <a:noFill/>
          </a:ln>
        </p:spPr>
      </p:sp>
      <p:sp>
        <p:nvSpPr>
          <p:cNvPr id="929" name="Google Shape;929;p145"/>
          <p:cNvSpPr txBox="1"/>
          <p:nvPr>
            <p:ph idx="16" type="title"/>
          </p:nvPr>
        </p:nvSpPr>
        <p:spPr>
          <a:xfrm>
            <a:off x="6564350" y="327150"/>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930" name="Google Shape;930;p145"/>
          <p:cNvSpPr txBox="1"/>
          <p:nvPr>
            <p:ph idx="17" type="title"/>
          </p:nvPr>
        </p:nvSpPr>
        <p:spPr>
          <a:xfrm>
            <a:off x="3706300" y="1554125"/>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931" name="Google Shape;931;p145"/>
          <p:cNvSpPr txBox="1"/>
          <p:nvPr>
            <p:ph idx="18" type="title"/>
          </p:nvPr>
        </p:nvSpPr>
        <p:spPr>
          <a:xfrm>
            <a:off x="6564350" y="1554125"/>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932" name="Google Shape;932;p145"/>
          <p:cNvSpPr txBox="1"/>
          <p:nvPr>
            <p:ph idx="19" type="title"/>
          </p:nvPr>
        </p:nvSpPr>
        <p:spPr>
          <a:xfrm>
            <a:off x="3706300" y="2781100"/>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933" name="Google Shape;933;p145"/>
          <p:cNvSpPr txBox="1"/>
          <p:nvPr>
            <p:ph idx="20" type="title"/>
          </p:nvPr>
        </p:nvSpPr>
        <p:spPr>
          <a:xfrm>
            <a:off x="6564350" y="2781100"/>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934" name="Google Shape;934;p145"/>
          <p:cNvSpPr txBox="1"/>
          <p:nvPr>
            <p:ph idx="21" type="body"/>
          </p:nvPr>
        </p:nvSpPr>
        <p:spPr>
          <a:xfrm>
            <a:off x="3706300" y="1810914"/>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935" name="Google Shape;935;p145"/>
          <p:cNvSpPr txBox="1"/>
          <p:nvPr>
            <p:ph idx="22" type="body"/>
          </p:nvPr>
        </p:nvSpPr>
        <p:spPr>
          <a:xfrm>
            <a:off x="3706300" y="3038996"/>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936" name="Google Shape;936;p145"/>
          <p:cNvSpPr/>
          <p:nvPr>
            <p:ph idx="23" type="pic"/>
          </p:nvPr>
        </p:nvSpPr>
        <p:spPr>
          <a:xfrm>
            <a:off x="8596800" y="223475"/>
            <a:ext cx="318600" cy="318600"/>
          </a:xfrm>
          <a:prstGeom prst="ellipse">
            <a:avLst/>
          </a:prstGeom>
          <a:noFill/>
          <a:ln>
            <a:noFill/>
          </a:ln>
        </p:spPr>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ntent">
  <p:cSld name="CUSTOM_15">
    <p:bg>
      <p:bgPr>
        <a:solidFill>
          <a:schemeClr val="lt1"/>
        </a:solidFill>
      </p:bgPr>
    </p:bg>
    <p:spTree>
      <p:nvGrpSpPr>
        <p:cNvPr id="937" name="Shape 937"/>
        <p:cNvGrpSpPr/>
        <p:nvPr/>
      </p:nvGrpSpPr>
      <p:grpSpPr>
        <a:xfrm>
          <a:off x="0" y="0"/>
          <a:ext cx="0" cy="0"/>
          <a:chOff x="0" y="0"/>
          <a:chExt cx="0" cy="0"/>
        </a:xfrm>
      </p:grpSpPr>
      <p:sp>
        <p:nvSpPr>
          <p:cNvPr id="938" name="Google Shape;938;p146"/>
          <p:cNvSpPr/>
          <p:nvPr/>
        </p:nvSpPr>
        <p:spPr>
          <a:xfrm rot="5400000">
            <a:off x="4342200" y="341250"/>
            <a:ext cx="4914900" cy="4460100"/>
          </a:xfrm>
          <a:prstGeom prst="round2SameRect">
            <a:avLst>
              <a:gd fmla="val 3491"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46"/>
          <p:cNvSpPr txBox="1"/>
          <p:nvPr>
            <p:ph type="title"/>
          </p:nvPr>
        </p:nvSpPr>
        <p:spPr>
          <a:xfrm>
            <a:off x="932850" y="730375"/>
            <a:ext cx="3280800" cy="21033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1pPr>
            <a:lvl2pPr lvl="1">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2pPr>
            <a:lvl3pPr lvl="2">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3pPr>
            <a:lvl4pPr lvl="3">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4pPr>
            <a:lvl5pPr lvl="4">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5pPr>
            <a:lvl6pPr lvl="5">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6pPr>
            <a:lvl7pPr lvl="6">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7pPr>
            <a:lvl8pPr lvl="7">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8pPr>
            <a:lvl9pPr lvl="8">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9pPr>
          </a:lstStyle>
          <a:p/>
        </p:txBody>
      </p:sp>
      <p:sp>
        <p:nvSpPr>
          <p:cNvPr id="940" name="Google Shape;940;p146"/>
          <p:cNvSpPr txBox="1"/>
          <p:nvPr>
            <p:ph idx="1" type="subTitle"/>
          </p:nvPr>
        </p:nvSpPr>
        <p:spPr>
          <a:xfrm>
            <a:off x="5233275" y="763675"/>
            <a:ext cx="3503700" cy="3640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400"/>
              <a:buFont typeface="Nanum Myeongjo"/>
              <a:buNone/>
              <a:defRPr b="0" sz="2400">
                <a:solidFill>
                  <a:schemeClr val="dk2"/>
                </a:solidFill>
                <a:latin typeface="Nanum Myeongjo"/>
                <a:ea typeface="Nanum Myeongjo"/>
                <a:cs typeface="Nanum Myeongjo"/>
                <a:sym typeface="Nanum Myeongj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1" name="Google Shape;941;p146"/>
          <p:cNvSpPr txBox="1"/>
          <p:nvPr>
            <p:ph idx="2" type="subTitle"/>
          </p:nvPr>
        </p:nvSpPr>
        <p:spPr>
          <a:xfrm>
            <a:off x="955350" y="2928709"/>
            <a:ext cx="2844900" cy="1568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None/>
              <a:defRPr b="0">
                <a:solidFill>
                  <a:schemeClr val="dk2"/>
                </a:solidFill>
              </a:defRPr>
            </a:lvl1pPr>
            <a:lvl2pPr lvl="1">
              <a:spcBef>
                <a:spcPts val="0"/>
              </a:spcBef>
              <a:spcAft>
                <a:spcPts val="0"/>
              </a:spcAft>
              <a:buClr>
                <a:schemeClr val="dk2"/>
              </a:buClr>
              <a:buSzPts val="1400"/>
              <a:buFont typeface="Albert Sans"/>
              <a:buNone/>
              <a:defRPr>
                <a:solidFill>
                  <a:schemeClr val="dk2"/>
                </a:solidFill>
              </a:defRPr>
            </a:lvl2pPr>
            <a:lvl3pPr lvl="2">
              <a:spcBef>
                <a:spcPts val="0"/>
              </a:spcBef>
              <a:spcAft>
                <a:spcPts val="0"/>
              </a:spcAft>
              <a:buClr>
                <a:schemeClr val="dk2"/>
              </a:buClr>
              <a:buSzPts val="1400"/>
              <a:buFont typeface="Albert Sans"/>
              <a:buNone/>
              <a:defRPr>
                <a:solidFill>
                  <a:schemeClr val="dk2"/>
                </a:solidFill>
              </a:defRPr>
            </a:lvl3pPr>
            <a:lvl4pPr lvl="3">
              <a:spcBef>
                <a:spcPts val="0"/>
              </a:spcBef>
              <a:spcAft>
                <a:spcPts val="0"/>
              </a:spcAft>
              <a:buClr>
                <a:schemeClr val="dk2"/>
              </a:buClr>
              <a:buSzPts val="1400"/>
              <a:buFont typeface="Albert Sans"/>
              <a:buNone/>
              <a:defRPr>
                <a:solidFill>
                  <a:schemeClr val="dk2"/>
                </a:solidFill>
              </a:defRPr>
            </a:lvl4pPr>
            <a:lvl5pPr lvl="4">
              <a:spcBef>
                <a:spcPts val="0"/>
              </a:spcBef>
              <a:spcAft>
                <a:spcPts val="0"/>
              </a:spcAft>
              <a:buClr>
                <a:schemeClr val="dk2"/>
              </a:buClr>
              <a:buSzPts val="1400"/>
              <a:buFont typeface="Albert Sans"/>
              <a:buNone/>
              <a:defRPr>
                <a:solidFill>
                  <a:schemeClr val="dk2"/>
                </a:solidFill>
              </a:defRPr>
            </a:lvl5pPr>
            <a:lvl6pPr lvl="5">
              <a:spcBef>
                <a:spcPts val="0"/>
              </a:spcBef>
              <a:spcAft>
                <a:spcPts val="0"/>
              </a:spcAft>
              <a:buClr>
                <a:schemeClr val="dk2"/>
              </a:buClr>
              <a:buSzPts val="1400"/>
              <a:buFont typeface="Albert Sans"/>
              <a:buNone/>
              <a:defRPr>
                <a:solidFill>
                  <a:schemeClr val="dk2"/>
                </a:solidFill>
              </a:defRPr>
            </a:lvl6pPr>
            <a:lvl7pPr lvl="6">
              <a:spcBef>
                <a:spcPts val="0"/>
              </a:spcBef>
              <a:spcAft>
                <a:spcPts val="0"/>
              </a:spcAft>
              <a:buClr>
                <a:schemeClr val="dk2"/>
              </a:buClr>
              <a:buSzPts val="1400"/>
              <a:buFont typeface="Albert Sans"/>
              <a:buNone/>
              <a:defRPr>
                <a:solidFill>
                  <a:schemeClr val="dk2"/>
                </a:solidFill>
              </a:defRPr>
            </a:lvl7pPr>
            <a:lvl8pPr lvl="7">
              <a:spcBef>
                <a:spcPts val="0"/>
              </a:spcBef>
              <a:spcAft>
                <a:spcPts val="0"/>
              </a:spcAft>
              <a:buClr>
                <a:schemeClr val="dk2"/>
              </a:buClr>
              <a:buSzPts val="1400"/>
              <a:buFont typeface="Albert Sans"/>
              <a:buNone/>
              <a:defRPr>
                <a:solidFill>
                  <a:schemeClr val="dk2"/>
                </a:solidFill>
              </a:defRPr>
            </a:lvl8pPr>
            <a:lvl9pPr lvl="8">
              <a:spcBef>
                <a:spcPts val="0"/>
              </a:spcBef>
              <a:spcAft>
                <a:spcPts val="0"/>
              </a:spcAft>
              <a:buClr>
                <a:schemeClr val="dk2"/>
              </a:buClr>
              <a:buSzPts val="1400"/>
              <a:buFont typeface="Albert Sans"/>
              <a:buNone/>
              <a:defRPr>
                <a:solidFill>
                  <a:schemeClr val="dk2"/>
                </a:solidFill>
              </a:defRPr>
            </a:lvl9pPr>
          </a:lstStyle>
          <a:p/>
        </p:txBody>
      </p:sp>
      <p:sp>
        <p:nvSpPr>
          <p:cNvPr id="942" name="Google Shape;942;p146"/>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3" name="Google Shape;943;p146"/>
          <p:cNvSpPr/>
          <p:nvPr>
            <p:ph idx="4" type="pic"/>
          </p:nvPr>
        </p:nvSpPr>
        <p:spPr>
          <a:xfrm>
            <a:off x="8596800" y="223475"/>
            <a:ext cx="318600" cy="318600"/>
          </a:xfrm>
          <a:prstGeom prst="ellipse">
            <a:avLst/>
          </a:prstGeom>
          <a:noFill/>
          <a:ln>
            <a:noFill/>
          </a:ln>
        </p:spPr>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Phone + Desktop">
  <p:cSld name="CUSTOM_16">
    <p:bg>
      <p:bgPr>
        <a:solidFill>
          <a:schemeClr val="lt1"/>
        </a:solidFill>
      </p:bgPr>
    </p:bg>
    <p:spTree>
      <p:nvGrpSpPr>
        <p:cNvPr id="944" name="Shape 944"/>
        <p:cNvGrpSpPr/>
        <p:nvPr/>
      </p:nvGrpSpPr>
      <p:grpSpPr>
        <a:xfrm>
          <a:off x="0" y="0"/>
          <a:ext cx="0" cy="0"/>
          <a:chOff x="0" y="0"/>
          <a:chExt cx="0" cy="0"/>
        </a:xfrm>
      </p:grpSpPr>
      <p:sp>
        <p:nvSpPr>
          <p:cNvPr id="945" name="Google Shape;945;p147"/>
          <p:cNvSpPr/>
          <p:nvPr/>
        </p:nvSpPr>
        <p:spPr>
          <a:xfrm rot="5400000">
            <a:off x="3618000" y="-382950"/>
            <a:ext cx="4914900" cy="5908500"/>
          </a:xfrm>
          <a:prstGeom prst="round2SameRect">
            <a:avLst>
              <a:gd fmla="val 3196"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47"/>
          <p:cNvSpPr/>
          <p:nvPr>
            <p:ph idx="2" type="pic"/>
          </p:nvPr>
        </p:nvSpPr>
        <p:spPr>
          <a:xfrm>
            <a:off x="3768625" y="934850"/>
            <a:ext cx="4630500" cy="2606700"/>
          </a:xfrm>
          <a:prstGeom prst="roundRect">
            <a:avLst>
              <a:gd fmla="val 1120" name="adj"/>
            </a:avLst>
          </a:prstGeom>
          <a:noFill/>
          <a:ln cap="flat" cmpd="sng" w="76200">
            <a:solidFill>
              <a:schemeClr val="dk2"/>
            </a:solidFill>
            <a:prstDash val="solid"/>
            <a:round/>
            <a:headEnd len="sm" w="sm" type="none"/>
            <a:tailEnd len="sm" w="sm" type="none"/>
          </a:ln>
        </p:spPr>
      </p:sp>
      <p:sp>
        <p:nvSpPr>
          <p:cNvPr id="947" name="Google Shape;947;p147"/>
          <p:cNvSpPr/>
          <p:nvPr>
            <p:ph idx="3" type="pic"/>
          </p:nvPr>
        </p:nvSpPr>
        <p:spPr>
          <a:xfrm>
            <a:off x="81285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
        <p:nvSpPr>
          <p:cNvPr id="948" name="Google Shape;948;p147"/>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9" name="Google Shape;949;p147"/>
          <p:cNvSpPr/>
          <p:nvPr>
            <p:ph idx="4" type="pic"/>
          </p:nvPr>
        </p:nvSpPr>
        <p:spPr>
          <a:xfrm>
            <a:off x="8596800" y="223475"/>
            <a:ext cx="318600" cy="318600"/>
          </a:xfrm>
          <a:prstGeom prst="ellipse">
            <a:avLst/>
          </a:prstGeom>
          <a:noFill/>
          <a:ln>
            <a:noFill/>
          </a:ln>
        </p:spPr>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Desktop">
  <p:cSld name="CUSTOM_16_2">
    <p:bg>
      <p:bgPr>
        <a:solidFill>
          <a:schemeClr val="lt1"/>
        </a:solidFill>
      </p:bgPr>
    </p:bg>
    <p:spTree>
      <p:nvGrpSpPr>
        <p:cNvPr id="950" name="Shape 950"/>
        <p:cNvGrpSpPr/>
        <p:nvPr/>
      </p:nvGrpSpPr>
      <p:grpSpPr>
        <a:xfrm>
          <a:off x="0" y="0"/>
          <a:ext cx="0" cy="0"/>
          <a:chOff x="0" y="0"/>
          <a:chExt cx="0" cy="0"/>
        </a:xfrm>
      </p:grpSpPr>
      <p:sp>
        <p:nvSpPr>
          <p:cNvPr id="951" name="Google Shape;951;p148"/>
          <p:cNvSpPr/>
          <p:nvPr/>
        </p:nvSpPr>
        <p:spPr>
          <a:xfrm rot="5400000">
            <a:off x="3618000" y="-382950"/>
            <a:ext cx="4914900" cy="5908500"/>
          </a:xfrm>
          <a:prstGeom prst="round2SameRect">
            <a:avLst>
              <a:gd fmla="val 319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48"/>
          <p:cNvSpPr/>
          <p:nvPr/>
        </p:nvSpPr>
        <p:spPr>
          <a:xfrm rot="-5400000">
            <a:off x="-837600" y="1065750"/>
            <a:ext cx="4914900" cy="3011100"/>
          </a:xfrm>
          <a:prstGeom prst="round2SameRect">
            <a:avLst>
              <a:gd fmla="val 525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48"/>
          <p:cNvSpPr/>
          <p:nvPr>
            <p:ph idx="2" type="pic"/>
          </p:nvPr>
        </p:nvSpPr>
        <p:spPr>
          <a:xfrm>
            <a:off x="8596800" y="223475"/>
            <a:ext cx="318600" cy="318600"/>
          </a:xfrm>
          <a:prstGeom prst="ellipse">
            <a:avLst/>
          </a:prstGeom>
          <a:noFill/>
          <a:ln>
            <a:noFill/>
          </a:ln>
        </p:spPr>
      </p:sp>
      <p:sp>
        <p:nvSpPr>
          <p:cNvPr id="954" name="Google Shape;954;p148"/>
          <p:cNvSpPr/>
          <p:nvPr>
            <p:ph idx="3" type="pic"/>
          </p:nvPr>
        </p:nvSpPr>
        <p:spPr>
          <a:xfrm>
            <a:off x="1931050" y="789375"/>
            <a:ext cx="5281800" cy="2973300"/>
          </a:xfrm>
          <a:prstGeom prst="roundRect">
            <a:avLst>
              <a:gd fmla="val 1120" name="adj"/>
            </a:avLst>
          </a:prstGeom>
          <a:noFill/>
          <a:ln cap="flat" cmpd="sng" w="76200">
            <a:solidFill>
              <a:schemeClr val="dk2"/>
            </a:solidFill>
            <a:prstDash val="solid"/>
            <a:round/>
            <a:headEnd len="sm" w="sm" type="none"/>
            <a:tailEnd len="sm" w="sm" type="none"/>
          </a:ln>
        </p:spPr>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3 Phone">
  <p:cSld name="CUSTOM_16_1">
    <p:bg>
      <p:bgPr>
        <a:solidFill>
          <a:schemeClr val="lt1"/>
        </a:solidFill>
      </p:bgPr>
    </p:bg>
    <p:spTree>
      <p:nvGrpSpPr>
        <p:cNvPr id="955" name="Shape 955"/>
        <p:cNvGrpSpPr/>
        <p:nvPr/>
      </p:nvGrpSpPr>
      <p:grpSpPr>
        <a:xfrm>
          <a:off x="0" y="0"/>
          <a:ext cx="0" cy="0"/>
          <a:chOff x="0" y="0"/>
          <a:chExt cx="0" cy="0"/>
        </a:xfrm>
      </p:grpSpPr>
      <p:sp>
        <p:nvSpPr>
          <p:cNvPr id="956" name="Google Shape;956;p149"/>
          <p:cNvSpPr/>
          <p:nvPr/>
        </p:nvSpPr>
        <p:spPr>
          <a:xfrm rot="5400000">
            <a:off x="3618000" y="-382950"/>
            <a:ext cx="4914900" cy="5908500"/>
          </a:xfrm>
          <a:prstGeom prst="round2SameRect">
            <a:avLst>
              <a:gd fmla="val 319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49"/>
          <p:cNvSpPr/>
          <p:nvPr/>
        </p:nvSpPr>
        <p:spPr>
          <a:xfrm rot="-5400000">
            <a:off x="-837600" y="1065750"/>
            <a:ext cx="4914900" cy="3011100"/>
          </a:xfrm>
          <a:prstGeom prst="round2SameRect">
            <a:avLst>
              <a:gd fmla="val 525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49"/>
          <p:cNvSpPr/>
          <p:nvPr>
            <p:ph idx="2" type="pic"/>
          </p:nvPr>
        </p:nvSpPr>
        <p:spPr>
          <a:xfrm>
            <a:off x="81285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
        <p:nvSpPr>
          <p:cNvPr id="959" name="Google Shape;959;p149"/>
          <p:cNvSpPr/>
          <p:nvPr>
            <p:ph idx="3" type="pic"/>
          </p:nvPr>
        </p:nvSpPr>
        <p:spPr>
          <a:xfrm>
            <a:off x="8596800" y="223475"/>
            <a:ext cx="318600" cy="318600"/>
          </a:xfrm>
          <a:prstGeom prst="ellipse">
            <a:avLst/>
          </a:prstGeom>
          <a:noFill/>
          <a:ln>
            <a:noFill/>
          </a:ln>
        </p:spPr>
      </p:sp>
      <p:sp>
        <p:nvSpPr>
          <p:cNvPr id="960" name="Google Shape;960;p149"/>
          <p:cNvSpPr/>
          <p:nvPr>
            <p:ph idx="4" type="pic"/>
          </p:nvPr>
        </p:nvSpPr>
        <p:spPr>
          <a:xfrm>
            <a:off x="376500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
        <p:nvSpPr>
          <p:cNvPr id="961" name="Google Shape;961;p149"/>
          <p:cNvSpPr/>
          <p:nvPr>
            <p:ph idx="5" type="pic"/>
          </p:nvPr>
        </p:nvSpPr>
        <p:spPr>
          <a:xfrm>
            <a:off x="671715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Tablet">
  <p:cSld name="CUSTOM_16_2_1">
    <p:bg>
      <p:bgPr>
        <a:solidFill>
          <a:schemeClr val="lt1"/>
        </a:solidFill>
      </p:bgPr>
    </p:bg>
    <p:spTree>
      <p:nvGrpSpPr>
        <p:cNvPr id="962" name="Shape 962"/>
        <p:cNvGrpSpPr/>
        <p:nvPr/>
      </p:nvGrpSpPr>
      <p:grpSpPr>
        <a:xfrm>
          <a:off x="0" y="0"/>
          <a:ext cx="0" cy="0"/>
          <a:chOff x="0" y="0"/>
          <a:chExt cx="0" cy="0"/>
        </a:xfrm>
      </p:grpSpPr>
      <p:sp>
        <p:nvSpPr>
          <p:cNvPr id="963" name="Google Shape;963;p150"/>
          <p:cNvSpPr/>
          <p:nvPr/>
        </p:nvSpPr>
        <p:spPr>
          <a:xfrm rot="5400000">
            <a:off x="3618000" y="-382950"/>
            <a:ext cx="4914900" cy="5908500"/>
          </a:xfrm>
          <a:prstGeom prst="round2SameRect">
            <a:avLst>
              <a:gd fmla="val 319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50"/>
          <p:cNvSpPr/>
          <p:nvPr/>
        </p:nvSpPr>
        <p:spPr>
          <a:xfrm rot="-5400000">
            <a:off x="-837600" y="1065750"/>
            <a:ext cx="4914900" cy="3011100"/>
          </a:xfrm>
          <a:prstGeom prst="round2SameRect">
            <a:avLst>
              <a:gd fmla="val 525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50"/>
          <p:cNvSpPr/>
          <p:nvPr>
            <p:ph idx="2" type="pic"/>
          </p:nvPr>
        </p:nvSpPr>
        <p:spPr>
          <a:xfrm>
            <a:off x="8596800" y="223475"/>
            <a:ext cx="318600" cy="318600"/>
          </a:xfrm>
          <a:prstGeom prst="ellipse">
            <a:avLst/>
          </a:prstGeom>
          <a:noFill/>
          <a:ln>
            <a:noFill/>
          </a:ln>
        </p:spPr>
      </p:sp>
      <p:sp>
        <p:nvSpPr>
          <p:cNvPr id="966" name="Google Shape;966;p150"/>
          <p:cNvSpPr/>
          <p:nvPr>
            <p:ph idx="3" type="pic"/>
          </p:nvPr>
        </p:nvSpPr>
        <p:spPr>
          <a:xfrm>
            <a:off x="1988050" y="627575"/>
            <a:ext cx="5167800" cy="3888300"/>
          </a:xfrm>
          <a:prstGeom prst="roundRect">
            <a:avLst>
              <a:gd fmla="val 4099" name="adj"/>
            </a:avLst>
          </a:prstGeom>
          <a:noFill/>
          <a:ln cap="flat" cmpd="sng" w="76200">
            <a:solidFill>
              <a:schemeClr val="dk2"/>
            </a:solidFill>
            <a:prstDash val="solid"/>
            <a:round/>
            <a:headEnd len="sm" w="sm" type="none"/>
            <a:tailEnd len="sm" w="sm" type="none"/>
          </a:ln>
        </p:spPr>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s Phone + Tablet">
  <p:cSld name="CUSTOM_16_1_1">
    <p:bg>
      <p:bgPr>
        <a:solidFill>
          <a:schemeClr val="lt1"/>
        </a:solidFill>
      </p:bgPr>
    </p:bg>
    <p:spTree>
      <p:nvGrpSpPr>
        <p:cNvPr id="967" name="Shape 967"/>
        <p:cNvGrpSpPr/>
        <p:nvPr/>
      </p:nvGrpSpPr>
      <p:grpSpPr>
        <a:xfrm>
          <a:off x="0" y="0"/>
          <a:ext cx="0" cy="0"/>
          <a:chOff x="0" y="0"/>
          <a:chExt cx="0" cy="0"/>
        </a:xfrm>
      </p:grpSpPr>
      <p:sp>
        <p:nvSpPr>
          <p:cNvPr id="968" name="Google Shape;968;p151"/>
          <p:cNvSpPr/>
          <p:nvPr>
            <p:ph idx="2" type="pic"/>
          </p:nvPr>
        </p:nvSpPr>
        <p:spPr>
          <a:xfrm>
            <a:off x="81285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
        <p:nvSpPr>
          <p:cNvPr id="969" name="Google Shape;969;p151"/>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0" name="Google Shape;970;p151"/>
          <p:cNvSpPr/>
          <p:nvPr>
            <p:ph idx="3" type="pic"/>
          </p:nvPr>
        </p:nvSpPr>
        <p:spPr>
          <a:xfrm>
            <a:off x="8596800" y="223475"/>
            <a:ext cx="318600" cy="318600"/>
          </a:xfrm>
          <a:prstGeom prst="ellipse">
            <a:avLst/>
          </a:prstGeom>
          <a:noFill/>
          <a:ln>
            <a:noFill/>
          </a:ln>
        </p:spPr>
      </p:sp>
      <p:sp>
        <p:nvSpPr>
          <p:cNvPr id="971" name="Google Shape;971;p151"/>
          <p:cNvSpPr/>
          <p:nvPr>
            <p:ph idx="4" type="pic"/>
          </p:nvPr>
        </p:nvSpPr>
        <p:spPr>
          <a:xfrm>
            <a:off x="3874125" y="866550"/>
            <a:ext cx="4531500" cy="3409500"/>
          </a:xfrm>
          <a:prstGeom prst="roundRect">
            <a:avLst>
              <a:gd fmla="val 4099" name="adj"/>
            </a:avLst>
          </a:prstGeom>
          <a:noFill/>
          <a:ln cap="flat" cmpd="sng" w="76200">
            <a:solidFill>
              <a:schemeClr val="dk2"/>
            </a:solidFill>
            <a:prstDash val="solid"/>
            <a:round/>
            <a:headEnd len="sm" w="sm" type="none"/>
            <a:tailEnd len="sm" w="sm" type="none"/>
          </a:ln>
        </p:spPr>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CUSTOM_17">
    <p:bg>
      <p:bgPr>
        <a:solidFill>
          <a:schemeClr val="lt1"/>
        </a:solidFill>
      </p:bgPr>
    </p:bg>
    <p:spTree>
      <p:nvGrpSpPr>
        <p:cNvPr id="972" name="Shape 972"/>
        <p:cNvGrpSpPr/>
        <p:nvPr/>
      </p:nvGrpSpPr>
      <p:grpSpPr>
        <a:xfrm>
          <a:off x="0" y="0"/>
          <a:ext cx="0" cy="0"/>
          <a:chOff x="0" y="0"/>
          <a:chExt cx="0" cy="0"/>
        </a:xfrm>
      </p:grpSpPr>
      <p:sp>
        <p:nvSpPr>
          <p:cNvPr id="973" name="Google Shape;973;p152"/>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4" name="Google Shape;974;p152"/>
          <p:cNvSpPr txBox="1"/>
          <p:nvPr>
            <p:ph idx="1" type="subTitle"/>
          </p:nvPr>
        </p:nvSpPr>
        <p:spPr>
          <a:xfrm>
            <a:off x="440281" y="763675"/>
            <a:ext cx="2070300" cy="3640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400"/>
              <a:buFont typeface="Nanum Myeongjo"/>
              <a:buNone/>
              <a:defRPr b="0" sz="2400">
                <a:solidFill>
                  <a:schemeClr val="dk2"/>
                </a:solidFill>
                <a:latin typeface="Nanum Myeongjo"/>
                <a:ea typeface="Nanum Myeongjo"/>
                <a:cs typeface="Nanum Myeongjo"/>
                <a:sym typeface="Nanum Myeongj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5" name="Google Shape;975;p152"/>
          <p:cNvSpPr txBox="1"/>
          <p:nvPr/>
        </p:nvSpPr>
        <p:spPr>
          <a:xfrm>
            <a:off x="871975" y="114300"/>
            <a:ext cx="1385400" cy="8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200"/>
              </a:spcAft>
              <a:buNone/>
            </a:pPr>
            <a:r>
              <a:rPr b="1" lang="en">
                <a:solidFill>
                  <a:schemeClr val="accent4"/>
                </a:solidFill>
                <a:latin typeface="Albert Sans"/>
                <a:ea typeface="Albert Sans"/>
                <a:cs typeface="Albert Sans"/>
                <a:sym typeface="Albert Sans"/>
              </a:rPr>
              <a:t>Future Focused</a:t>
            </a:r>
            <a:endParaRPr b="1">
              <a:solidFill>
                <a:schemeClr val="accent4"/>
              </a:solidFill>
              <a:latin typeface="Albert Sans"/>
              <a:ea typeface="Albert Sans"/>
              <a:cs typeface="Albert Sans"/>
              <a:sym typeface="Albert Sans"/>
            </a:endParaRPr>
          </a:p>
        </p:txBody>
      </p:sp>
      <p:sp>
        <p:nvSpPr>
          <p:cNvPr id="976" name="Google Shape;976;p152"/>
          <p:cNvSpPr txBox="1"/>
          <p:nvPr>
            <p:ph idx="2" type="subTitle"/>
          </p:nvPr>
        </p:nvSpPr>
        <p:spPr>
          <a:xfrm>
            <a:off x="580888" y="3286575"/>
            <a:ext cx="1757100" cy="11898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None/>
              <a:defRPr b="0" sz="1000">
                <a:solidFill>
                  <a:schemeClr val="dk2"/>
                </a:solidFill>
              </a:defRPr>
            </a:lvl1pPr>
            <a:lvl2pPr lvl="1">
              <a:spcBef>
                <a:spcPts val="0"/>
              </a:spcBef>
              <a:spcAft>
                <a:spcPts val="0"/>
              </a:spcAft>
              <a:buClr>
                <a:schemeClr val="dk2"/>
              </a:buClr>
              <a:buSzPts val="1400"/>
              <a:buFont typeface="Albert Sans"/>
              <a:buNone/>
              <a:defRPr>
                <a:solidFill>
                  <a:schemeClr val="dk2"/>
                </a:solidFill>
              </a:defRPr>
            </a:lvl2pPr>
            <a:lvl3pPr lvl="2">
              <a:spcBef>
                <a:spcPts val="0"/>
              </a:spcBef>
              <a:spcAft>
                <a:spcPts val="0"/>
              </a:spcAft>
              <a:buClr>
                <a:schemeClr val="dk2"/>
              </a:buClr>
              <a:buSzPts val="1400"/>
              <a:buFont typeface="Albert Sans"/>
              <a:buNone/>
              <a:defRPr>
                <a:solidFill>
                  <a:schemeClr val="dk2"/>
                </a:solidFill>
              </a:defRPr>
            </a:lvl3pPr>
            <a:lvl4pPr lvl="3">
              <a:spcBef>
                <a:spcPts val="0"/>
              </a:spcBef>
              <a:spcAft>
                <a:spcPts val="0"/>
              </a:spcAft>
              <a:buClr>
                <a:schemeClr val="dk2"/>
              </a:buClr>
              <a:buSzPts val="1400"/>
              <a:buFont typeface="Albert Sans"/>
              <a:buNone/>
              <a:defRPr>
                <a:solidFill>
                  <a:schemeClr val="dk2"/>
                </a:solidFill>
              </a:defRPr>
            </a:lvl4pPr>
            <a:lvl5pPr lvl="4">
              <a:spcBef>
                <a:spcPts val="0"/>
              </a:spcBef>
              <a:spcAft>
                <a:spcPts val="0"/>
              </a:spcAft>
              <a:buClr>
                <a:schemeClr val="dk2"/>
              </a:buClr>
              <a:buSzPts val="1400"/>
              <a:buFont typeface="Albert Sans"/>
              <a:buNone/>
              <a:defRPr>
                <a:solidFill>
                  <a:schemeClr val="dk2"/>
                </a:solidFill>
              </a:defRPr>
            </a:lvl5pPr>
            <a:lvl6pPr lvl="5">
              <a:spcBef>
                <a:spcPts val="0"/>
              </a:spcBef>
              <a:spcAft>
                <a:spcPts val="0"/>
              </a:spcAft>
              <a:buClr>
                <a:schemeClr val="dk2"/>
              </a:buClr>
              <a:buSzPts val="1400"/>
              <a:buFont typeface="Albert Sans"/>
              <a:buNone/>
              <a:defRPr>
                <a:solidFill>
                  <a:schemeClr val="dk2"/>
                </a:solidFill>
              </a:defRPr>
            </a:lvl6pPr>
            <a:lvl7pPr lvl="6">
              <a:spcBef>
                <a:spcPts val="0"/>
              </a:spcBef>
              <a:spcAft>
                <a:spcPts val="0"/>
              </a:spcAft>
              <a:buClr>
                <a:schemeClr val="dk2"/>
              </a:buClr>
              <a:buSzPts val="1400"/>
              <a:buFont typeface="Albert Sans"/>
              <a:buNone/>
              <a:defRPr>
                <a:solidFill>
                  <a:schemeClr val="dk2"/>
                </a:solidFill>
              </a:defRPr>
            </a:lvl7pPr>
            <a:lvl8pPr lvl="7">
              <a:spcBef>
                <a:spcPts val="0"/>
              </a:spcBef>
              <a:spcAft>
                <a:spcPts val="0"/>
              </a:spcAft>
              <a:buClr>
                <a:schemeClr val="dk2"/>
              </a:buClr>
              <a:buSzPts val="1400"/>
              <a:buFont typeface="Albert Sans"/>
              <a:buNone/>
              <a:defRPr>
                <a:solidFill>
                  <a:schemeClr val="dk2"/>
                </a:solidFill>
              </a:defRPr>
            </a:lvl8pPr>
            <a:lvl9pPr lvl="8">
              <a:spcBef>
                <a:spcPts val="0"/>
              </a:spcBef>
              <a:spcAft>
                <a:spcPts val="0"/>
              </a:spcAft>
              <a:buClr>
                <a:schemeClr val="dk2"/>
              </a:buClr>
              <a:buSzPts val="1400"/>
              <a:buFont typeface="Albert Sans"/>
              <a:buNone/>
              <a:defRPr>
                <a:solidFill>
                  <a:schemeClr val="dk2"/>
                </a:solidFill>
              </a:defRPr>
            </a:lvl9pPr>
          </a:lstStyle>
          <a:p/>
        </p:txBody>
      </p:sp>
      <p:sp>
        <p:nvSpPr>
          <p:cNvPr id="977" name="Google Shape;977;p152"/>
          <p:cNvSpPr txBox="1"/>
          <p:nvPr>
            <p:ph idx="3" type="title"/>
          </p:nvPr>
        </p:nvSpPr>
        <p:spPr>
          <a:xfrm>
            <a:off x="440281" y="327150"/>
            <a:ext cx="2009100" cy="1325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Pullquote">
  <p:cSld name="CUSTOM_18">
    <p:bg>
      <p:bgPr>
        <a:solidFill>
          <a:schemeClr val="accent2"/>
        </a:solidFill>
      </p:bgPr>
    </p:bg>
    <p:spTree>
      <p:nvGrpSpPr>
        <p:cNvPr id="978" name="Shape 978"/>
        <p:cNvGrpSpPr/>
        <p:nvPr/>
      </p:nvGrpSpPr>
      <p:grpSpPr>
        <a:xfrm>
          <a:off x="0" y="0"/>
          <a:ext cx="0" cy="0"/>
          <a:chOff x="0" y="0"/>
          <a:chExt cx="0" cy="0"/>
        </a:xfrm>
      </p:grpSpPr>
      <p:sp>
        <p:nvSpPr>
          <p:cNvPr id="979" name="Google Shape;979;p153"/>
          <p:cNvSpPr txBox="1"/>
          <p:nvPr>
            <p:ph idx="1" type="subTitle"/>
          </p:nvPr>
        </p:nvSpPr>
        <p:spPr>
          <a:xfrm>
            <a:off x="821950" y="763675"/>
            <a:ext cx="2070300" cy="3640500"/>
          </a:xfrm>
          <a:prstGeom prst="rect">
            <a:avLst/>
          </a:prstGeom>
        </p:spPr>
        <p:txBody>
          <a:bodyPr anchorCtr="0" anchor="t" bIns="91425" lIns="91425" spcFirstLastPara="1" rIns="91425" wrap="square" tIns="91425">
            <a:noAutofit/>
          </a:bodyPr>
          <a:lstStyle>
            <a:lvl1pPr lvl="0">
              <a:spcBef>
                <a:spcPts val="0"/>
              </a:spcBef>
              <a:spcAft>
                <a:spcPts val="0"/>
              </a:spcAft>
              <a:buSzPts val="2400"/>
              <a:buFont typeface="Nanum Myeongjo"/>
              <a:buNone/>
              <a:defRPr sz="2400">
                <a:latin typeface="Nanum Myeongjo"/>
                <a:ea typeface="Nanum Myeongjo"/>
                <a:cs typeface="Nanum Myeongjo"/>
                <a:sym typeface="Nanum Myeongj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0" name="Google Shape;980;p153"/>
          <p:cNvSpPr/>
          <p:nvPr/>
        </p:nvSpPr>
        <p:spPr>
          <a:xfrm>
            <a:off x="114300" y="114300"/>
            <a:ext cx="8915400" cy="4914900"/>
          </a:xfrm>
          <a:prstGeom prst="roundRect">
            <a:avLst>
              <a:gd fmla="val 3305"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53"/>
          <p:cNvSpPr txBox="1"/>
          <p:nvPr>
            <p:ph idx="2" type="subTitle"/>
          </p:nvPr>
        </p:nvSpPr>
        <p:spPr>
          <a:xfrm>
            <a:off x="1062075" y="763675"/>
            <a:ext cx="7025400" cy="3640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3600"/>
              <a:buFont typeface="Nanum Myeongjo"/>
              <a:buNone/>
              <a:defRPr b="0" sz="3600">
                <a:solidFill>
                  <a:schemeClr val="dk2"/>
                </a:solidFill>
                <a:latin typeface="Nanum Myeongjo"/>
                <a:ea typeface="Nanum Myeongjo"/>
                <a:cs typeface="Nanum Myeongjo"/>
                <a:sym typeface="Nanum Myeongjo"/>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982" name="Google Shape;982;p153"/>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3" name="Google Shape;983;p153"/>
          <p:cNvSpPr/>
          <p:nvPr>
            <p:ph idx="3" type="pic"/>
          </p:nvPr>
        </p:nvSpPr>
        <p:spPr>
          <a:xfrm>
            <a:off x="8596800" y="223475"/>
            <a:ext cx="318600" cy="318600"/>
          </a:xfrm>
          <a:prstGeom prst="ellipse">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Green">
  <p:cSld name="CUSTOM_5">
    <p:bg>
      <p:bgPr>
        <a:solidFill>
          <a:schemeClr val="accent1"/>
        </a:solidFill>
      </p:bgPr>
    </p:bg>
    <p:spTree>
      <p:nvGrpSpPr>
        <p:cNvPr id="73" name="Shape 73"/>
        <p:cNvGrpSpPr/>
        <p:nvPr/>
      </p:nvGrpSpPr>
      <p:grpSpPr>
        <a:xfrm>
          <a:off x="0" y="0"/>
          <a:ext cx="0" cy="0"/>
          <a:chOff x="0" y="0"/>
          <a:chExt cx="0" cy="0"/>
        </a:xfrm>
      </p:grpSpPr>
      <p:sp>
        <p:nvSpPr>
          <p:cNvPr id="74" name="Google Shape;74;p17"/>
          <p:cNvSpPr/>
          <p:nvPr>
            <p:ph idx="2" type="pic"/>
          </p:nvPr>
        </p:nvSpPr>
        <p:spPr>
          <a:xfrm>
            <a:off x="8596800" y="223475"/>
            <a:ext cx="318600" cy="318600"/>
          </a:xfrm>
          <a:prstGeom prst="ellipse">
            <a:avLst/>
          </a:prstGeom>
          <a:noFill/>
          <a:ln>
            <a:noFill/>
          </a:ln>
        </p:spPr>
      </p:sp>
      <p:sp>
        <p:nvSpPr>
          <p:cNvPr id="75" name="Google Shape;75;p17"/>
          <p:cNvSpPr txBox="1"/>
          <p:nvPr>
            <p:ph type="title"/>
          </p:nvPr>
        </p:nvSpPr>
        <p:spPr>
          <a:xfrm>
            <a:off x="884890" y="1024150"/>
            <a:ext cx="6123900" cy="1475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9600"/>
              <a:buFont typeface="Nanum Myeongjo"/>
              <a:buNone/>
              <a:defRPr sz="9600">
                <a:solidFill>
                  <a:schemeClr val="dk2"/>
                </a:solidFill>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76" name="Google Shape;76;p17"/>
          <p:cNvSpPr txBox="1"/>
          <p:nvPr>
            <p:ph idx="1" type="subTitle"/>
          </p:nvPr>
        </p:nvSpPr>
        <p:spPr>
          <a:xfrm>
            <a:off x="966811" y="321575"/>
            <a:ext cx="23040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Albert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7"/>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984" name="Shape 984"/>
        <p:cNvGrpSpPr/>
        <p:nvPr/>
      </p:nvGrpSpPr>
      <p:grpSpPr>
        <a:xfrm>
          <a:off x="0" y="0"/>
          <a:ext cx="0" cy="0"/>
          <a:chOff x="0" y="0"/>
          <a:chExt cx="0" cy="0"/>
        </a:xfrm>
      </p:grpSpPr>
      <p:sp>
        <p:nvSpPr>
          <p:cNvPr id="985" name="Google Shape;985;p1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986" name="Google Shape;986;p15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987" name="Google Shape;987;p1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988" name="Shape 988"/>
        <p:cNvGrpSpPr/>
        <p:nvPr/>
      </p:nvGrpSpPr>
      <p:grpSpPr>
        <a:xfrm>
          <a:off x="0" y="0"/>
          <a:ext cx="0" cy="0"/>
          <a:chOff x="0" y="0"/>
          <a:chExt cx="0" cy="0"/>
        </a:xfrm>
      </p:grpSpPr>
      <p:sp>
        <p:nvSpPr>
          <p:cNvPr id="989" name="Google Shape;989;p15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990" name="Google Shape;990;p1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991" name="Shape 991"/>
        <p:cNvGrpSpPr/>
        <p:nvPr/>
      </p:nvGrpSpPr>
      <p:grpSpPr>
        <a:xfrm>
          <a:off x="0" y="0"/>
          <a:ext cx="0" cy="0"/>
          <a:chOff x="0" y="0"/>
          <a:chExt cx="0" cy="0"/>
        </a:xfrm>
      </p:grpSpPr>
      <p:sp>
        <p:nvSpPr>
          <p:cNvPr id="992" name="Google Shape;992;p1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3" name="Google Shape;993;p1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994" name="Google Shape;994;p1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995" name="Shape 995"/>
        <p:cNvGrpSpPr/>
        <p:nvPr/>
      </p:nvGrpSpPr>
      <p:grpSpPr>
        <a:xfrm>
          <a:off x="0" y="0"/>
          <a:ext cx="0" cy="0"/>
          <a:chOff x="0" y="0"/>
          <a:chExt cx="0" cy="0"/>
        </a:xfrm>
      </p:grpSpPr>
      <p:sp>
        <p:nvSpPr>
          <p:cNvPr id="996" name="Google Shape;996;p1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7" name="Google Shape;997;p15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98" name="Google Shape;998;p15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99" name="Google Shape;999;p1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1000" name="Shape 1000"/>
        <p:cNvGrpSpPr/>
        <p:nvPr/>
      </p:nvGrpSpPr>
      <p:grpSpPr>
        <a:xfrm>
          <a:off x="0" y="0"/>
          <a:ext cx="0" cy="0"/>
          <a:chOff x="0" y="0"/>
          <a:chExt cx="0" cy="0"/>
        </a:xfrm>
      </p:grpSpPr>
      <p:sp>
        <p:nvSpPr>
          <p:cNvPr id="1001" name="Google Shape;1001;p1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2" name="Google Shape;1002;p1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1003" name="Shape 1003"/>
        <p:cNvGrpSpPr/>
        <p:nvPr/>
      </p:nvGrpSpPr>
      <p:grpSpPr>
        <a:xfrm>
          <a:off x="0" y="0"/>
          <a:ext cx="0" cy="0"/>
          <a:chOff x="0" y="0"/>
          <a:chExt cx="0" cy="0"/>
        </a:xfrm>
      </p:grpSpPr>
      <p:sp>
        <p:nvSpPr>
          <p:cNvPr id="1004" name="Google Shape;1004;p15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005" name="Google Shape;1005;p15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06" name="Google Shape;1006;p1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1007" name="Shape 1007"/>
        <p:cNvGrpSpPr/>
        <p:nvPr/>
      </p:nvGrpSpPr>
      <p:grpSpPr>
        <a:xfrm>
          <a:off x="0" y="0"/>
          <a:ext cx="0" cy="0"/>
          <a:chOff x="0" y="0"/>
          <a:chExt cx="0" cy="0"/>
        </a:xfrm>
      </p:grpSpPr>
      <p:sp>
        <p:nvSpPr>
          <p:cNvPr id="1008" name="Google Shape;1008;p16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009" name="Google Shape;1009;p1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1010" name="Shape 1010"/>
        <p:cNvGrpSpPr/>
        <p:nvPr/>
      </p:nvGrpSpPr>
      <p:grpSpPr>
        <a:xfrm>
          <a:off x="0" y="0"/>
          <a:ext cx="0" cy="0"/>
          <a:chOff x="0" y="0"/>
          <a:chExt cx="0" cy="0"/>
        </a:xfrm>
      </p:grpSpPr>
      <p:sp>
        <p:nvSpPr>
          <p:cNvPr id="1011" name="Google Shape;1011;p16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6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013" name="Google Shape;1013;p16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1014" name="Google Shape;1014;p16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Clr>
                <a:schemeClr val="dk1"/>
              </a:buClr>
              <a:buSzPts val="14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1015" name="Google Shape;1015;p1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1016" name="Shape 1016"/>
        <p:cNvGrpSpPr/>
        <p:nvPr/>
      </p:nvGrpSpPr>
      <p:grpSpPr>
        <a:xfrm>
          <a:off x="0" y="0"/>
          <a:ext cx="0" cy="0"/>
          <a:chOff x="0" y="0"/>
          <a:chExt cx="0" cy="0"/>
        </a:xfrm>
      </p:grpSpPr>
      <p:sp>
        <p:nvSpPr>
          <p:cNvPr id="1017" name="Google Shape;1017;p16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400"/>
              <a:buNone/>
              <a:defRPr/>
            </a:lvl1pPr>
          </a:lstStyle>
          <a:p/>
        </p:txBody>
      </p:sp>
      <p:sp>
        <p:nvSpPr>
          <p:cNvPr id="1018" name="Google Shape;1018;p1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1019" name="Shape 1019"/>
        <p:cNvGrpSpPr/>
        <p:nvPr/>
      </p:nvGrpSpPr>
      <p:grpSpPr>
        <a:xfrm>
          <a:off x="0" y="0"/>
          <a:ext cx="0" cy="0"/>
          <a:chOff x="0" y="0"/>
          <a:chExt cx="0" cy="0"/>
        </a:xfrm>
      </p:grpSpPr>
      <p:sp>
        <p:nvSpPr>
          <p:cNvPr id="1020" name="Google Shape;1020;p16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21" name="Google Shape;1021;p16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022" name="Google Shape;1022;p1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Teal">
  <p:cSld name="CUSTOM_5_1">
    <p:bg>
      <p:bgPr>
        <a:solidFill>
          <a:schemeClr val="accent2"/>
        </a:solidFill>
      </p:bgPr>
    </p:bg>
    <p:spTree>
      <p:nvGrpSpPr>
        <p:cNvPr id="78" name="Shape 78"/>
        <p:cNvGrpSpPr/>
        <p:nvPr/>
      </p:nvGrpSpPr>
      <p:grpSpPr>
        <a:xfrm>
          <a:off x="0" y="0"/>
          <a:ext cx="0" cy="0"/>
          <a:chOff x="0" y="0"/>
          <a:chExt cx="0" cy="0"/>
        </a:xfrm>
      </p:grpSpPr>
      <p:sp>
        <p:nvSpPr>
          <p:cNvPr id="79" name="Google Shape;79;p18"/>
          <p:cNvSpPr/>
          <p:nvPr>
            <p:ph idx="2" type="pic"/>
          </p:nvPr>
        </p:nvSpPr>
        <p:spPr>
          <a:xfrm>
            <a:off x="8596800" y="223475"/>
            <a:ext cx="318600" cy="318600"/>
          </a:xfrm>
          <a:prstGeom prst="ellipse">
            <a:avLst/>
          </a:prstGeom>
          <a:noFill/>
          <a:ln>
            <a:noFill/>
          </a:ln>
        </p:spPr>
      </p:sp>
      <p:sp>
        <p:nvSpPr>
          <p:cNvPr id="80" name="Google Shape;80;p18"/>
          <p:cNvSpPr txBox="1"/>
          <p:nvPr>
            <p:ph type="title"/>
          </p:nvPr>
        </p:nvSpPr>
        <p:spPr>
          <a:xfrm>
            <a:off x="884890" y="1024150"/>
            <a:ext cx="6123900" cy="1475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9600"/>
              <a:buFont typeface="Nanum Myeongjo"/>
              <a:buNone/>
              <a:defRPr sz="9600">
                <a:solidFill>
                  <a:schemeClr val="dk2"/>
                </a:solidFill>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81" name="Google Shape;81;p18"/>
          <p:cNvSpPr txBox="1"/>
          <p:nvPr>
            <p:ph idx="1" type="subTitle"/>
          </p:nvPr>
        </p:nvSpPr>
        <p:spPr>
          <a:xfrm>
            <a:off x="966811" y="321575"/>
            <a:ext cx="23040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Albert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8"/>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3" name="Shape 1023"/>
        <p:cNvGrpSpPr/>
        <p:nvPr/>
      </p:nvGrpSpPr>
      <p:grpSpPr>
        <a:xfrm>
          <a:off x="0" y="0"/>
          <a:ext cx="0" cy="0"/>
          <a:chOff x="0" y="0"/>
          <a:chExt cx="0" cy="0"/>
        </a:xfrm>
      </p:grpSpPr>
      <p:sp>
        <p:nvSpPr>
          <p:cNvPr id="1024" name="Google Shape;1024;p1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1025" name="Shape 1025"/>
        <p:cNvGrpSpPr/>
        <p:nvPr/>
      </p:nvGrpSpPr>
      <p:grpSpPr>
        <a:xfrm>
          <a:off x="0" y="0"/>
          <a:ext cx="0" cy="0"/>
          <a:chOff x="0" y="0"/>
          <a:chExt cx="0" cy="0"/>
        </a:xfrm>
      </p:grpSpPr>
      <p:sp>
        <p:nvSpPr>
          <p:cNvPr id="1026" name="Google Shape;1026;p165"/>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7" name="Google Shape;1027;p1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028" name="Google Shape;1028;p165"/>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029" name="Google Shape;1029;p165"/>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030" name="Google Shape;1030;p165"/>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031" name="Google Shape;1031;p165"/>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032" name="Google Shape;1032;p165"/>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033" name="Google Shape;1033;p165"/>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_1">
    <p:spTree>
      <p:nvGrpSpPr>
        <p:cNvPr id="1034" name="Shape 1034"/>
        <p:cNvGrpSpPr/>
        <p:nvPr/>
      </p:nvGrpSpPr>
      <p:grpSpPr>
        <a:xfrm>
          <a:off x="0" y="0"/>
          <a:ext cx="0" cy="0"/>
          <a:chOff x="0" y="0"/>
          <a:chExt cx="0" cy="0"/>
        </a:xfrm>
      </p:grpSpPr>
      <p:sp>
        <p:nvSpPr>
          <p:cNvPr id="1035" name="Google Shape;1035;p1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6" name="Google Shape;1036;p166"/>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37" name="Google Shape;1037;p166"/>
          <p:cNvSpPr/>
          <p:nvPr>
            <p:ph idx="2" type="pic"/>
          </p:nvPr>
        </p:nvSpPr>
        <p:spPr>
          <a:xfrm>
            <a:off x="4992024" y="1152775"/>
            <a:ext cx="3840300" cy="3416400"/>
          </a:xfrm>
          <a:prstGeom prst="rect">
            <a:avLst/>
          </a:prstGeom>
          <a:noFill/>
          <a:ln>
            <a:noFill/>
          </a:ln>
        </p:spPr>
      </p:sp>
      <p:sp>
        <p:nvSpPr>
          <p:cNvPr id="1038" name="Google Shape;1038;p1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1">
    <p:spTree>
      <p:nvGrpSpPr>
        <p:cNvPr id="1039" name="Shape 1039"/>
        <p:cNvGrpSpPr/>
        <p:nvPr/>
      </p:nvGrpSpPr>
      <p:grpSpPr>
        <a:xfrm>
          <a:off x="0" y="0"/>
          <a:ext cx="0" cy="0"/>
          <a:chOff x="0" y="0"/>
          <a:chExt cx="0" cy="0"/>
        </a:xfrm>
      </p:grpSpPr>
      <p:sp>
        <p:nvSpPr>
          <p:cNvPr id="1040" name="Google Shape;1040;p1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041" name="Google Shape;1041;p167"/>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42" name="Google Shape;1042;p167"/>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43" name="Google Shape;1043;p167"/>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44" name="Google Shape;1044;p167"/>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045" name="Google Shape;1045;p167"/>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1046" name="Shape 1046"/>
        <p:cNvGrpSpPr/>
        <p:nvPr/>
      </p:nvGrpSpPr>
      <p:grpSpPr>
        <a:xfrm>
          <a:off x="0" y="0"/>
          <a:ext cx="0" cy="0"/>
          <a:chOff x="0" y="0"/>
          <a:chExt cx="0" cy="0"/>
        </a:xfrm>
      </p:grpSpPr>
      <p:sp>
        <p:nvSpPr>
          <p:cNvPr id="1047" name="Google Shape;1047;p1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048" name="Google Shape;1048;p168"/>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49" name="Google Shape;1049;p168"/>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50" name="Google Shape;1050;p168"/>
          <p:cNvSpPr txBox="1"/>
          <p:nvPr>
            <p:ph idx="3"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51" name="Google Shape;1051;p168"/>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52" name="Google Shape;1052;p168"/>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053" name="Google Shape;1053;p168"/>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054" name="Google Shape;1054;p168"/>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_1">
    <p:spTree>
      <p:nvGrpSpPr>
        <p:cNvPr id="1055" name="Shape 1055"/>
        <p:cNvGrpSpPr/>
        <p:nvPr/>
      </p:nvGrpSpPr>
      <p:grpSpPr>
        <a:xfrm>
          <a:off x="0" y="0"/>
          <a:ext cx="0" cy="0"/>
          <a:chOff x="0" y="0"/>
          <a:chExt cx="0" cy="0"/>
        </a:xfrm>
      </p:grpSpPr>
      <p:sp>
        <p:nvSpPr>
          <p:cNvPr id="1056" name="Google Shape;1056;p1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057" name="Google Shape;1057;p169"/>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58" name="Google Shape;1058;p169"/>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59" name="Google Shape;1059;p169"/>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60" name="Google Shape;1060;p169"/>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61" name="Google Shape;1061;p169"/>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62" name="Google Shape;1062;p169"/>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063" name="Google Shape;1063;p169"/>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064" name="Google Shape;1064;p169"/>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065" name="Google Shape;1065;p169"/>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1066" name="Shape 1066"/>
        <p:cNvGrpSpPr/>
        <p:nvPr/>
      </p:nvGrpSpPr>
      <p:grpSpPr>
        <a:xfrm>
          <a:off x="0" y="0"/>
          <a:ext cx="0" cy="0"/>
          <a:chOff x="0" y="0"/>
          <a:chExt cx="0" cy="0"/>
        </a:xfrm>
      </p:grpSpPr>
      <p:sp>
        <p:nvSpPr>
          <p:cNvPr id="1067" name="Google Shape;1067;p1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8" name="Google Shape;1068;p1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069" name="Google Shape;1069;p170"/>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_1">
    <p:spTree>
      <p:nvGrpSpPr>
        <p:cNvPr id="1070" name="Shape 1070"/>
        <p:cNvGrpSpPr/>
        <p:nvPr/>
      </p:nvGrpSpPr>
      <p:grpSpPr>
        <a:xfrm>
          <a:off x="0" y="0"/>
          <a:ext cx="0" cy="0"/>
          <a:chOff x="0" y="0"/>
          <a:chExt cx="0" cy="0"/>
        </a:xfrm>
      </p:grpSpPr>
      <p:sp>
        <p:nvSpPr>
          <p:cNvPr id="1071" name="Google Shape;1071;p171"/>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72" name="Google Shape;1072;p171"/>
          <p:cNvSpPr/>
          <p:nvPr>
            <p:ph idx="2" type="pic"/>
          </p:nvPr>
        </p:nvSpPr>
        <p:spPr>
          <a:xfrm>
            <a:off x="4804825" y="1133300"/>
            <a:ext cx="4027500" cy="2392800"/>
          </a:xfrm>
          <a:prstGeom prst="rect">
            <a:avLst/>
          </a:prstGeom>
          <a:noFill/>
          <a:ln>
            <a:noFill/>
          </a:ln>
        </p:spPr>
      </p:sp>
      <p:sp>
        <p:nvSpPr>
          <p:cNvPr id="1073" name="Google Shape;1073;p171"/>
          <p:cNvSpPr/>
          <p:nvPr>
            <p:ph idx="3" type="pic"/>
          </p:nvPr>
        </p:nvSpPr>
        <p:spPr>
          <a:xfrm>
            <a:off x="311725" y="1133300"/>
            <a:ext cx="4027500" cy="2392800"/>
          </a:xfrm>
          <a:prstGeom prst="rect">
            <a:avLst/>
          </a:prstGeom>
          <a:noFill/>
          <a:ln>
            <a:noFill/>
          </a:ln>
        </p:spPr>
      </p:sp>
      <p:sp>
        <p:nvSpPr>
          <p:cNvPr id="1074" name="Google Shape;1074;p171"/>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75" name="Google Shape;1075;p1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076" name="Google Shape;1076;p1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7" name="Google Shape;1077;p171"/>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078" name="Google Shape;1078;p171"/>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_1">
    <p:spTree>
      <p:nvGrpSpPr>
        <p:cNvPr id="1079" name="Shape 1079"/>
        <p:cNvGrpSpPr/>
        <p:nvPr/>
      </p:nvGrpSpPr>
      <p:grpSpPr>
        <a:xfrm>
          <a:off x="0" y="0"/>
          <a:ext cx="0" cy="0"/>
          <a:chOff x="0" y="0"/>
          <a:chExt cx="0" cy="0"/>
        </a:xfrm>
      </p:grpSpPr>
      <p:sp>
        <p:nvSpPr>
          <p:cNvPr id="1080" name="Google Shape;1080;p172"/>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81" name="Google Shape;1081;p172"/>
          <p:cNvSpPr/>
          <p:nvPr>
            <p:ph idx="2" type="pic"/>
          </p:nvPr>
        </p:nvSpPr>
        <p:spPr>
          <a:xfrm>
            <a:off x="6205225" y="1128325"/>
            <a:ext cx="2627100" cy="2273100"/>
          </a:xfrm>
          <a:prstGeom prst="rect">
            <a:avLst/>
          </a:prstGeom>
          <a:noFill/>
          <a:ln>
            <a:noFill/>
          </a:ln>
        </p:spPr>
      </p:sp>
      <p:sp>
        <p:nvSpPr>
          <p:cNvPr id="1082" name="Google Shape;1082;p172"/>
          <p:cNvSpPr/>
          <p:nvPr>
            <p:ph idx="3" type="pic"/>
          </p:nvPr>
        </p:nvSpPr>
        <p:spPr>
          <a:xfrm>
            <a:off x="311725" y="1128325"/>
            <a:ext cx="2627100" cy="2273100"/>
          </a:xfrm>
          <a:prstGeom prst="rect">
            <a:avLst/>
          </a:prstGeom>
          <a:noFill/>
          <a:ln>
            <a:noFill/>
          </a:ln>
        </p:spPr>
      </p:sp>
      <p:sp>
        <p:nvSpPr>
          <p:cNvPr id="1083" name="Google Shape;1083;p172"/>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84" name="Google Shape;1084;p172"/>
          <p:cNvSpPr/>
          <p:nvPr>
            <p:ph idx="5" type="pic"/>
          </p:nvPr>
        </p:nvSpPr>
        <p:spPr>
          <a:xfrm>
            <a:off x="3255250" y="1128325"/>
            <a:ext cx="2627100" cy="2273100"/>
          </a:xfrm>
          <a:prstGeom prst="rect">
            <a:avLst/>
          </a:prstGeom>
          <a:noFill/>
          <a:ln>
            <a:noFill/>
          </a:ln>
        </p:spPr>
      </p:sp>
      <p:sp>
        <p:nvSpPr>
          <p:cNvPr id="1085" name="Google Shape;1085;p172"/>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86" name="Google Shape;1086;p1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087" name="Google Shape;1087;p1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8" name="Google Shape;1088;p172"/>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089" name="Google Shape;1089;p172"/>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090" name="Google Shape;1090;p172"/>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_2">
    <p:spTree>
      <p:nvGrpSpPr>
        <p:cNvPr id="1091" name="Shape 1091"/>
        <p:cNvGrpSpPr/>
        <p:nvPr/>
      </p:nvGrpSpPr>
      <p:grpSpPr>
        <a:xfrm>
          <a:off x="0" y="0"/>
          <a:ext cx="0" cy="0"/>
          <a:chOff x="0" y="0"/>
          <a:chExt cx="0" cy="0"/>
        </a:xfrm>
      </p:grpSpPr>
      <p:sp>
        <p:nvSpPr>
          <p:cNvPr id="1092" name="Google Shape;1092;p173"/>
          <p:cNvSpPr/>
          <p:nvPr>
            <p:ph idx="2" type="pic"/>
          </p:nvPr>
        </p:nvSpPr>
        <p:spPr>
          <a:xfrm>
            <a:off x="311700" y="445025"/>
            <a:ext cx="8520600" cy="4218300"/>
          </a:xfrm>
          <a:prstGeom prst="rect">
            <a:avLst/>
          </a:prstGeom>
          <a:noFill/>
          <a:ln>
            <a:noFill/>
          </a:ln>
        </p:spPr>
      </p:sp>
      <p:sp>
        <p:nvSpPr>
          <p:cNvPr id="1093" name="Google Shape;1093;p1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Blue">
  <p:cSld name="CUSTOM_5_1_1">
    <p:bg>
      <p:bgPr>
        <a:solidFill>
          <a:schemeClr val="accent4"/>
        </a:solidFill>
      </p:bgPr>
    </p:bg>
    <p:spTree>
      <p:nvGrpSpPr>
        <p:cNvPr id="83" name="Shape 83"/>
        <p:cNvGrpSpPr/>
        <p:nvPr/>
      </p:nvGrpSpPr>
      <p:grpSpPr>
        <a:xfrm>
          <a:off x="0" y="0"/>
          <a:ext cx="0" cy="0"/>
          <a:chOff x="0" y="0"/>
          <a:chExt cx="0" cy="0"/>
        </a:xfrm>
      </p:grpSpPr>
      <p:sp>
        <p:nvSpPr>
          <p:cNvPr id="84" name="Google Shape;84;p19"/>
          <p:cNvSpPr/>
          <p:nvPr>
            <p:ph idx="2" type="pic"/>
          </p:nvPr>
        </p:nvSpPr>
        <p:spPr>
          <a:xfrm>
            <a:off x="8596800" y="223475"/>
            <a:ext cx="318600" cy="318600"/>
          </a:xfrm>
          <a:prstGeom prst="ellipse">
            <a:avLst/>
          </a:prstGeom>
          <a:noFill/>
          <a:ln>
            <a:noFill/>
          </a:ln>
        </p:spPr>
      </p:sp>
      <p:sp>
        <p:nvSpPr>
          <p:cNvPr id="85" name="Google Shape;85;p19"/>
          <p:cNvSpPr txBox="1"/>
          <p:nvPr>
            <p:ph type="title"/>
          </p:nvPr>
        </p:nvSpPr>
        <p:spPr>
          <a:xfrm>
            <a:off x="884890" y="1024150"/>
            <a:ext cx="6123900" cy="1475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9600"/>
              <a:buNone/>
              <a:defRPr sz="9600">
                <a:solidFill>
                  <a:schemeClr val="dk2"/>
                </a:solidFill>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86" name="Google Shape;86;p19"/>
          <p:cNvSpPr txBox="1"/>
          <p:nvPr>
            <p:ph idx="1" type="subTitle"/>
          </p:nvPr>
        </p:nvSpPr>
        <p:spPr>
          <a:xfrm>
            <a:off x="966811" y="321575"/>
            <a:ext cx="23040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Albert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9"/>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094" name="Shape 1094"/>
        <p:cNvGrpSpPr/>
        <p:nvPr/>
      </p:nvGrpSpPr>
      <p:grpSpPr>
        <a:xfrm>
          <a:off x="0" y="0"/>
          <a:ext cx="0" cy="0"/>
          <a:chOff x="0" y="0"/>
          <a:chExt cx="0" cy="0"/>
        </a:xfrm>
      </p:grpSpPr>
      <p:sp>
        <p:nvSpPr>
          <p:cNvPr id="1095" name="Google Shape;1095;p1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096" name="Google Shape;1096;p174"/>
          <p:cNvSpPr/>
          <p:nvPr>
            <p:ph idx="2" type="pic"/>
          </p:nvPr>
        </p:nvSpPr>
        <p:spPr>
          <a:xfrm>
            <a:off x="3389600" y="118913"/>
            <a:ext cx="1643700" cy="1535100"/>
          </a:xfrm>
          <a:prstGeom prst="rect">
            <a:avLst/>
          </a:prstGeom>
          <a:noFill/>
          <a:ln>
            <a:noFill/>
          </a:ln>
        </p:spPr>
      </p:sp>
      <p:sp>
        <p:nvSpPr>
          <p:cNvPr id="1097" name="Google Shape;1097;p174"/>
          <p:cNvSpPr/>
          <p:nvPr>
            <p:ph idx="3" type="pic"/>
          </p:nvPr>
        </p:nvSpPr>
        <p:spPr>
          <a:xfrm>
            <a:off x="5195935" y="118913"/>
            <a:ext cx="1643700" cy="1535100"/>
          </a:xfrm>
          <a:prstGeom prst="rect">
            <a:avLst/>
          </a:prstGeom>
          <a:noFill/>
          <a:ln>
            <a:noFill/>
          </a:ln>
        </p:spPr>
      </p:sp>
      <p:sp>
        <p:nvSpPr>
          <p:cNvPr id="1098" name="Google Shape;1098;p174"/>
          <p:cNvSpPr/>
          <p:nvPr>
            <p:ph idx="4" type="pic"/>
          </p:nvPr>
        </p:nvSpPr>
        <p:spPr>
          <a:xfrm>
            <a:off x="7002270" y="118913"/>
            <a:ext cx="1643700" cy="1535100"/>
          </a:xfrm>
          <a:prstGeom prst="rect">
            <a:avLst/>
          </a:prstGeom>
          <a:noFill/>
          <a:ln>
            <a:noFill/>
          </a:ln>
        </p:spPr>
      </p:sp>
      <p:sp>
        <p:nvSpPr>
          <p:cNvPr id="1099" name="Google Shape;1099;p174"/>
          <p:cNvSpPr/>
          <p:nvPr>
            <p:ph idx="5" type="pic"/>
          </p:nvPr>
        </p:nvSpPr>
        <p:spPr>
          <a:xfrm>
            <a:off x="3389588" y="1804212"/>
            <a:ext cx="1643700" cy="1535100"/>
          </a:xfrm>
          <a:prstGeom prst="rect">
            <a:avLst/>
          </a:prstGeom>
          <a:noFill/>
          <a:ln>
            <a:noFill/>
          </a:ln>
        </p:spPr>
      </p:sp>
      <p:sp>
        <p:nvSpPr>
          <p:cNvPr id="1100" name="Google Shape;1100;p174"/>
          <p:cNvSpPr/>
          <p:nvPr>
            <p:ph idx="6" type="pic"/>
          </p:nvPr>
        </p:nvSpPr>
        <p:spPr>
          <a:xfrm>
            <a:off x="5195922" y="1804212"/>
            <a:ext cx="1643700" cy="1535100"/>
          </a:xfrm>
          <a:prstGeom prst="rect">
            <a:avLst/>
          </a:prstGeom>
          <a:noFill/>
          <a:ln>
            <a:noFill/>
          </a:ln>
        </p:spPr>
      </p:sp>
      <p:sp>
        <p:nvSpPr>
          <p:cNvPr id="1101" name="Google Shape;1101;p174"/>
          <p:cNvSpPr/>
          <p:nvPr>
            <p:ph idx="7" type="pic"/>
          </p:nvPr>
        </p:nvSpPr>
        <p:spPr>
          <a:xfrm>
            <a:off x="7002257" y="1804212"/>
            <a:ext cx="1643700" cy="1535100"/>
          </a:xfrm>
          <a:prstGeom prst="rect">
            <a:avLst/>
          </a:prstGeom>
          <a:noFill/>
          <a:ln>
            <a:noFill/>
          </a:ln>
        </p:spPr>
      </p:sp>
      <p:sp>
        <p:nvSpPr>
          <p:cNvPr id="1102" name="Google Shape;1102;p174"/>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3" name="Google Shape;1103;p174"/>
          <p:cNvSpPr/>
          <p:nvPr>
            <p:ph idx="8" type="pic"/>
          </p:nvPr>
        </p:nvSpPr>
        <p:spPr>
          <a:xfrm>
            <a:off x="3389588" y="3489487"/>
            <a:ext cx="1643700" cy="1535100"/>
          </a:xfrm>
          <a:prstGeom prst="rect">
            <a:avLst/>
          </a:prstGeom>
          <a:noFill/>
          <a:ln>
            <a:noFill/>
          </a:ln>
        </p:spPr>
      </p:sp>
      <p:sp>
        <p:nvSpPr>
          <p:cNvPr id="1104" name="Google Shape;1104;p174"/>
          <p:cNvSpPr/>
          <p:nvPr>
            <p:ph idx="9" type="pic"/>
          </p:nvPr>
        </p:nvSpPr>
        <p:spPr>
          <a:xfrm>
            <a:off x="5195922" y="3489487"/>
            <a:ext cx="1643700" cy="1535100"/>
          </a:xfrm>
          <a:prstGeom prst="rect">
            <a:avLst/>
          </a:prstGeom>
          <a:noFill/>
          <a:ln>
            <a:noFill/>
          </a:ln>
        </p:spPr>
      </p:sp>
      <p:sp>
        <p:nvSpPr>
          <p:cNvPr id="1105" name="Google Shape;1105;p174"/>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1109" name="Shape 1109"/>
        <p:cNvGrpSpPr/>
        <p:nvPr/>
      </p:nvGrpSpPr>
      <p:grpSpPr>
        <a:xfrm>
          <a:off x="0" y="0"/>
          <a:ext cx="0" cy="0"/>
          <a:chOff x="0" y="0"/>
          <a:chExt cx="0" cy="0"/>
        </a:xfrm>
      </p:grpSpPr>
      <p:sp>
        <p:nvSpPr>
          <p:cNvPr id="1110" name="Google Shape;1110;p176"/>
          <p:cNvSpPr/>
          <p:nvPr>
            <p:ph idx="2" type="pic"/>
          </p:nvPr>
        </p:nvSpPr>
        <p:spPr>
          <a:xfrm>
            <a:off x="8596800" y="223475"/>
            <a:ext cx="318600" cy="318600"/>
          </a:xfrm>
          <a:prstGeom prst="ellipse">
            <a:avLst/>
          </a:prstGeom>
          <a:noFill/>
          <a:ln>
            <a:noFill/>
          </a:ln>
        </p:spPr>
      </p:sp>
      <p:sp>
        <p:nvSpPr>
          <p:cNvPr id="1111" name="Google Shape;1111;p176"/>
          <p:cNvSpPr txBox="1"/>
          <p:nvPr>
            <p:ph type="title"/>
          </p:nvPr>
        </p:nvSpPr>
        <p:spPr>
          <a:xfrm>
            <a:off x="3780304" y="889050"/>
            <a:ext cx="4446900" cy="1866000"/>
          </a:xfrm>
          <a:prstGeom prst="rect">
            <a:avLst/>
          </a:prstGeom>
        </p:spPr>
        <p:txBody>
          <a:bodyPr anchorCtr="0" anchor="t" bIns="91425" lIns="91425" spcFirstLastPara="1" rIns="91425" wrap="square" tIns="91425">
            <a:noAutofit/>
          </a:bodyPr>
          <a:lstStyle>
            <a:lvl1pPr lvl="0">
              <a:lnSpc>
                <a:spcPct val="86000"/>
              </a:lnSpc>
              <a:spcBef>
                <a:spcPts val="0"/>
              </a:spcBef>
              <a:spcAft>
                <a:spcPts val="0"/>
              </a:spcAft>
              <a:buSzPts val="7200"/>
              <a:buFont typeface="Nanum Myeongjo"/>
              <a:buNone/>
              <a:defRPr sz="7200"/>
            </a:lvl1pPr>
            <a:lvl2pPr lvl="1">
              <a:lnSpc>
                <a:spcPct val="86000"/>
              </a:lnSpc>
              <a:spcBef>
                <a:spcPts val="0"/>
              </a:spcBef>
              <a:spcAft>
                <a:spcPts val="0"/>
              </a:spcAft>
              <a:buSzPts val="1400"/>
              <a:buNone/>
              <a:defRPr/>
            </a:lvl2pPr>
            <a:lvl3pPr lvl="2">
              <a:lnSpc>
                <a:spcPct val="86000"/>
              </a:lnSpc>
              <a:spcBef>
                <a:spcPts val="0"/>
              </a:spcBef>
              <a:spcAft>
                <a:spcPts val="0"/>
              </a:spcAft>
              <a:buSzPts val="1400"/>
              <a:buNone/>
              <a:defRPr/>
            </a:lvl3pPr>
            <a:lvl4pPr lvl="3">
              <a:lnSpc>
                <a:spcPct val="86000"/>
              </a:lnSpc>
              <a:spcBef>
                <a:spcPts val="0"/>
              </a:spcBef>
              <a:spcAft>
                <a:spcPts val="0"/>
              </a:spcAft>
              <a:buSzPts val="1400"/>
              <a:buNone/>
              <a:defRPr/>
            </a:lvl4pPr>
            <a:lvl5pPr lvl="4">
              <a:lnSpc>
                <a:spcPct val="86000"/>
              </a:lnSpc>
              <a:spcBef>
                <a:spcPts val="0"/>
              </a:spcBef>
              <a:spcAft>
                <a:spcPts val="0"/>
              </a:spcAft>
              <a:buSzPts val="1400"/>
              <a:buNone/>
              <a:defRPr/>
            </a:lvl5pPr>
            <a:lvl6pPr lvl="5">
              <a:lnSpc>
                <a:spcPct val="86000"/>
              </a:lnSpc>
              <a:spcBef>
                <a:spcPts val="0"/>
              </a:spcBef>
              <a:spcAft>
                <a:spcPts val="0"/>
              </a:spcAft>
              <a:buSzPts val="1400"/>
              <a:buNone/>
              <a:defRPr/>
            </a:lvl6pPr>
            <a:lvl7pPr lvl="6">
              <a:lnSpc>
                <a:spcPct val="86000"/>
              </a:lnSpc>
              <a:spcBef>
                <a:spcPts val="0"/>
              </a:spcBef>
              <a:spcAft>
                <a:spcPts val="0"/>
              </a:spcAft>
              <a:buSzPts val="1400"/>
              <a:buNone/>
              <a:defRPr/>
            </a:lvl7pPr>
            <a:lvl8pPr lvl="7">
              <a:lnSpc>
                <a:spcPct val="86000"/>
              </a:lnSpc>
              <a:spcBef>
                <a:spcPts val="0"/>
              </a:spcBef>
              <a:spcAft>
                <a:spcPts val="0"/>
              </a:spcAft>
              <a:buSzPts val="1400"/>
              <a:buNone/>
              <a:defRPr/>
            </a:lvl8pPr>
            <a:lvl9pPr lvl="8">
              <a:lnSpc>
                <a:spcPct val="86000"/>
              </a:lnSpc>
              <a:spcBef>
                <a:spcPts val="0"/>
              </a:spcBef>
              <a:spcAft>
                <a:spcPts val="0"/>
              </a:spcAft>
              <a:buSzPts val="1400"/>
              <a:buNone/>
              <a:defRPr/>
            </a:lvl9pPr>
          </a:lstStyle>
          <a:p/>
        </p:txBody>
      </p:sp>
      <p:sp>
        <p:nvSpPr>
          <p:cNvPr id="1112" name="Google Shape;1112;p176"/>
          <p:cNvSpPr txBox="1"/>
          <p:nvPr>
            <p:ph idx="3" type="title"/>
          </p:nvPr>
        </p:nvSpPr>
        <p:spPr>
          <a:xfrm>
            <a:off x="3821131" y="380700"/>
            <a:ext cx="27432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400"/>
              <a:buFont typeface="Albert Sans"/>
              <a:buNone/>
              <a:defRPr b="1" sz="1400">
                <a:solidFill>
                  <a:schemeClr val="lt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3" name="Google Shape;1113;p176"/>
          <p:cNvSpPr txBox="1"/>
          <p:nvPr>
            <p:ph idx="1" type="subTitle"/>
          </p:nvPr>
        </p:nvSpPr>
        <p:spPr>
          <a:xfrm>
            <a:off x="3829943" y="4016050"/>
            <a:ext cx="1309200" cy="903900"/>
          </a:xfrm>
          <a:prstGeom prst="rect">
            <a:avLst/>
          </a:prstGeom>
        </p:spPr>
        <p:txBody>
          <a:bodyPr anchorCtr="0" anchor="t" bIns="91425" lIns="91425" spcFirstLastPara="1" rIns="91425" wrap="square" tIns="91425">
            <a:noAutofit/>
          </a:bodyPr>
          <a:lstStyle>
            <a:lvl1pPr lvl="0">
              <a:spcBef>
                <a:spcPts val="0"/>
              </a:spcBef>
              <a:spcAft>
                <a:spcPts val="0"/>
              </a:spcAft>
              <a:buSzPts val="1000"/>
              <a:buNone/>
              <a:defRPr b="0" sz="1000"/>
            </a:lvl1pPr>
            <a:lvl2pPr lvl="1">
              <a:spcBef>
                <a:spcPts val="0"/>
              </a:spcBef>
              <a:spcAft>
                <a:spcPts val="0"/>
              </a:spcAft>
              <a:buSzPts val="1400"/>
              <a:buNone/>
              <a:defRPr b="0"/>
            </a:lvl2pPr>
            <a:lvl3pPr lvl="2">
              <a:spcBef>
                <a:spcPts val="0"/>
              </a:spcBef>
              <a:spcAft>
                <a:spcPts val="0"/>
              </a:spcAft>
              <a:buSzPts val="1400"/>
              <a:buNone/>
              <a:defRPr b="0"/>
            </a:lvl3pPr>
            <a:lvl4pPr lvl="3">
              <a:spcBef>
                <a:spcPts val="0"/>
              </a:spcBef>
              <a:spcAft>
                <a:spcPts val="0"/>
              </a:spcAft>
              <a:buSzPts val="1400"/>
              <a:buNone/>
              <a:defRPr b="0"/>
            </a:lvl4pPr>
            <a:lvl5pPr lvl="4">
              <a:spcBef>
                <a:spcPts val="0"/>
              </a:spcBef>
              <a:spcAft>
                <a:spcPts val="0"/>
              </a:spcAft>
              <a:buSzPts val="1400"/>
              <a:buNone/>
              <a:defRPr b="0"/>
            </a:lvl5pPr>
            <a:lvl6pPr lvl="5">
              <a:spcBef>
                <a:spcPts val="0"/>
              </a:spcBef>
              <a:spcAft>
                <a:spcPts val="0"/>
              </a:spcAft>
              <a:buSzPts val="1400"/>
              <a:buNone/>
              <a:defRPr b="0"/>
            </a:lvl6pPr>
            <a:lvl7pPr lvl="6">
              <a:spcBef>
                <a:spcPts val="0"/>
              </a:spcBef>
              <a:spcAft>
                <a:spcPts val="0"/>
              </a:spcAft>
              <a:buSzPts val="1400"/>
              <a:buNone/>
              <a:defRPr b="0"/>
            </a:lvl7pPr>
            <a:lvl8pPr lvl="7">
              <a:spcBef>
                <a:spcPts val="0"/>
              </a:spcBef>
              <a:spcAft>
                <a:spcPts val="0"/>
              </a:spcAft>
              <a:buSzPts val="1400"/>
              <a:buNone/>
              <a:defRPr b="0"/>
            </a:lvl8pPr>
            <a:lvl9pPr lvl="8">
              <a:spcBef>
                <a:spcPts val="0"/>
              </a:spcBef>
              <a:spcAft>
                <a:spcPts val="0"/>
              </a:spcAft>
              <a:buSzPts val="1400"/>
              <a:buNone/>
              <a:defRPr b="0"/>
            </a:lvl9pPr>
          </a:lstStyle>
          <a:p/>
        </p:txBody>
      </p:sp>
      <p:sp>
        <p:nvSpPr>
          <p:cNvPr id="1114" name="Google Shape;1114;p176"/>
          <p:cNvSpPr txBox="1"/>
          <p:nvPr>
            <p:ph idx="4" type="subTitle"/>
          </p:nvPr>
        </p:nvSpPr>
        <p:spPr>
          <a:xfrm>
            <a:off x="5258968" y="4016050"/>
            <a:ext cx="1309200" cy="903900"/>
          </a:xfrm>
          <a:prstGeom prst="rect">
            <a:avLst/>
          </a:prstGeom>
        </p:spPr>
        <p:txBody>
          <a:bodyPr anchorCtr="0" anchor="t" bIns="91425" lIns="91425" spcFirstLastPara="1" rIns="91425" wrap="square" tIns="91425">
            <a:noAutofit/>
          </a:bodyPr>
          <a:lstStyle>
            <a:lvl1pPr lvl="0">
              <a:spcBef>
                <a:spcPts val="0"/>
              </a:spcBef>
              <a:spcAft>
                <a:spcPts val="0"/>
              </a:spcAft>
              <a:buSzPts val="1000"/>
              <a:buNone/>
              <a:defRPr b="0" sz="1000"/>
            </a:lvl1pPr>
            <a:lvl2pPr lvl="1">
              <a:spcBef>
                <a:spcPts val="0"/>
              </a:spcBef>
              <a:spcAft>
                <a:spcPts val="0"/>
              </a:spcAft>
              <a:buSzPts val="1400"/>
              <a:buNone/>
              <a:defRPr b="0"/>
            </a:lvl2pPr>
            <a:lvl3pPr lvl="2">
              <a:spcBef>
                <a:spcPts val="0"/>
              </a:spcBef>
              <a:spcAft>
                <a:spcPts val="0"/>
              </a:spcAft>
              <a:buSzPts val="1400"/>
              <a:buNone/>
              <a:defRPr b="0"/>
            </a:lvl3pPr>
            <a:lvl4pPr lvl="3">
              <a:spcBef>
                <a:spcPts val="0"/>
              </a:spcBef>
              <a:spcAft>
                <a:spcPts val="0"/>
              </a:spcAft>
              <a:buSzPts val="1400"/>
              <a:buNone/>
              <a:defRPr b="0"/>
            </a:lvl4pPr>
            <a:lvl5pPr lvl="4">
              <a:spcBef>
                <a:spcPts val="0"/>
              </a:spcBef>
              <a:spcAft>
                <a:spcPts val="0"/>
              </a:spcAft>
              <a:buSzPts val="1400"/>
              <a:buNone/>
              <a:defRPr b="0"/>
            </a:lvl5pPr>
            <a:lvl6pPr lvl="5">
              <a:spcBef>
                <a:spcPts val="0"/>
              </a:spcBef>
              <a:spcAft>
                <a:spcPts val="0"/>
              </a:spcAft>
              <a:buSzPts val="1400"/>
              <a:buNone/>
              <a:defRPr b="0"/>
            </a:lvl6pPr>
            <a:lvl7pPr lvl="6">
              <a:spcBef>
                <a:spcPts val="0"/>
              </a:spcBef>
              <a:spcAft>
                <a:spcPts val="0"/>
              </a:spcAft>
              <a:buSzPts val="1400"/>
              <a:buNone/>
              <a:defRPr b="0"/>
            </a:lvl7pPr>
            <a:lvl8pPr lvl="7">
              <a:spcBef>
                <a:spcPts val="0"/>
              </a:spcBef>
              <a:spcAft>
                <a:spcPts val="0"/>
              </a:spcAft>
              <a:buSzPts val="1400"/>
              <a:buNone/>
              <a:defRPr b="0"/>
            </a:lvl8pPr>
            <a:lvl9pPr lvl="8">
              <a:spcBef>
                <a:spcPts val="0"/>
              </a:spcBef>
              <a:spcAft>
                <a:spcPts val="0"/>
              </a:spcAft>
              <a:buSzPts val="1400"/>
              <a:buNone/>
              <a:defRPr b="0"/>
            </a:lvl9pPr>
          </a:lstStyle>
          <a:p/>
        </p:txBody>
      </p:sp>
      <p:sp>
        <p:nvSpPr>
          <p:cNvPr id="1115" name="Google Shape;1115;p176"/>
          <p:cNvSpPr/>
          <p:nvPr>
            <p:ph idx="5" type="pic"/>
          </p:nvPr>
        </p:nvSpPr>
        <p:spPr>
          <a:xfrm>
            <a:off x="228600" y="223475"/>
            <a:ext cx="2857200" cy="2348100"/>
          </a:xfrm>
          <a:prstGeom prst="round2SameRect">
            <a:avLst>
              <a:gd fmla="val 4621" name="adj1"/>
              <a:gd fmla="val 0" name="adj2"/>
            </a:avLst>
          </a:prstGeom>
          <a:noFill/>
          <a:ln>
            <a:noFill/>
          </a:ln>
        </p:spPr>
      </p:sp>
      <p:sp>
        <p:nvSpPr>
          <p:cNvPr id="1116" name="Google Shape;1116;p176"/>
          <p:cNvSpPr/>
          <p:nvPr>
            <p:ph idx="6" type="pic"/>
          </p:nvPr>
        </p:nvSpPr>
        <p:spPr>
          <a:xfrm rot="10800000">
            <a:off x="228600" y="2564446"/>
            <a:ext cx="2857200" cy="2348100"/>
          </a:xfrm>
          <a:prstGeom prst="round2SameRect">
            <a:avLst>
              <a:gd fmla="val 5506" name="adj1"/>
              <a:gd fmla="val 0" name="adj2"/>
            </a:avLst>
          </a:prstGeom>
          <a:noFill/>
          <a:ln>
            <a:noFill/>
          </a:ln>
        </p:spPr>
      </p:sp>
    </p:spTree>
  </p:cSld>
  <p:clrMapOvr>
    <a:masterClrMapping/>
  </p:clrMapOvr>
  <p:extLst>
    <p:ext uri="{DCECCB84-F9BA-43D5-87BE-67443E8EF086}">
      <p15:sldGuideLst>
        <p15:guide id="1" orient="horz" pos="1620">
          <p15:clr>
            <a:srgbClr val="E46962"/>
          </p15:clr>
        </p15:guide>
      </p15:sldGuideLst>
    </p:ext>
  </p:extLst>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List of 4" type="secHead">
  <p:cSld name="SECTION_HEADER">
    <p:spTree>
      <p:nvGrpSpPr>
        <p:cNvPr id="1117" name="Shape 1117"/>
        <p:cNvGrpSpPr/>
        <p:nvPr/>
      </p:nvGrpSpPr>
      <p:grpSpPr>
        <a:xfrm>
          <a:off x="0" y="0"/>
          <a:ext cx="0" cy="0"/>
          <a:chOff x="0" y="0"/>
          <a:chExt cx="0" cy="0"/>
        </a:xfrm>
      </p:grpSpPr>
      <p:sp>
        <p:nvSpPr>
          <p:cNvPr id="1118" name="Google Shape;1118;p177"/>
          <p:cNvSpPr txBox="1"/>
          <p:nvPr>
            <p:ph type="title"/>
          </p:nvPr>
        </p:nvSpPr>
        <p:spPr>
          <a:xfrm>
            <a:off x="948175" y="797675"/>
            <a:ext cx="2852100" cy="2654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800"/>
              <a:buFont typeface="Albert Sans"/>
              <a:buNone/>
              <a:defRPr sz="4800">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9" name="Google Shape;1119;p177"/>
          <p:cNvSpPr txBox="1"/>
          <p:nvPr>
            <p:ph idx="2" type="title"/>
          </p:nvPr>
        </p:nvSpPr>
        <p:spPr>
          <a:xfrm>
            <a:off x="4469650" y="936450"/>
            <a:ext cx="4440300" cy="817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2400"/>
              <a:buFont typeface="Nanum Myeongjo"/>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120" name="Google Shape;1120;p177"/>
          <p:cNvSpPr txBox="1"/>
          <p:nvPr>
            <p:ph idx="3" type="title"/>
          </p:nvPr>
        </p:nvSpPr>
        <p:spPr>
          <a:xfrm>
            <a:off x="4469650" y="1754050"/>
            <a:ext cx="4440300" cy="817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2400"/>
              <a:buFont typeface="Nanum Myeongjo"/>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121" name="Google Shape;1121;p177"/>
          <p:cNvSpPr txBox="1"/>
          <p:nvPr>
            <p:ph idx="4" type="title"/>
          </p:nvPr>
        </p:nvSpPr>
        <p:spPr>
          <a:xfrm>
            <a:off x="4469650" y="2574700"/>
            <a:ext cx="4440300" cy="817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2400"/>
              <a:buFont typeface="Nanum Myeongjo"/>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122" name="Google Shape;1122;p177"/>
          <p:cNvSpPr txBox="1"/>
          <p:nvPr>
            <p:ph idx="5" type="title"/>
          </p:nvPr>
        </p:nvSpPr>
        <p:spPr>
          <a:xfrm>
            <a:off x="4454025" y="3395350"/>
            <a:ext cx="4453200" cy="817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2400"/>
              <a:buFont typeface="Nanum Myeongjo"/>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123" name="Google Shape;1123;p177"/>
          <p:cNvSpPr/>
          <p:nvPr>
            <p:ph idx="6" type="pic"/>
          </p:nvPr>
        </p:nvSpPr>
        <p:spPr>
          <a:xfrm>
            <a:off x="8596800" y="223475"/>
            <a:ext cx="318600" cy="318600"/>
          </a:xfrm>
          <a:prstGeom prst="ellipse">
            <a:avLst/>
          </a:prstGeom>
          <a:noFill/>
          <a:ln>
            <a:noFill/>
          </a:ln>
        </p:spPr>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Purple">
  <p:cSld name="CUSTOM">
    <p:bg>
      <p:bgPr>
        <a:solidFill>
          <a:schemeClr val="lt2"/>
        </a:solidFill>
      </p:bgPr>
    </p:bg>
    <p:spTree>
      <p:nvGrpSpPr>
        <p:cNvPr id="1124" name="Shape 1124"/>
        <p:cNvGrpSpPr/>
        <p:nvPr/>
      </p:nvGrpSpPr>
      <p:grpSpPr>
        <a:xfrm>
          <a:off x="0" y="0"/>
          <a:ext cx="0" cy="0"/>
          <a:chOff x="0" y="0"/>
          <a:chExt cx="0" cy="0"/>
        </a:xfrm>
      </p:grpSpPr>
      <p:sp>
        <p:nvSpPr>
          <p:cNvPr id="1125" name="Google Shape;1125;p178"/>
          <p:cNvSpPr txBox="1"/>
          <p:nvPr>
            <p:ph type="title"/>
          </p:nvPr>
        </p:nvSpPr>
        <p:spPr>
          <a:xfrm>
            <a:off x="884890" y="1024150"/>
            <a:ext cx="6123900" cy="1475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9600"/>
              <a:buFont typeface="Nanum Myeongjo"/>
              <a:buNone/>
              <a:defRPr sz="9600">
                <a:solidFill>
                  <a:schemeClr val="dk2"/>
                </a:solidFill>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1126" name="Google Shape;1126;p178"/>
          <p:cNvSpPr txBox="1"/>
          <p:nvPr>
            <p:ph idx="1" type="subTitle"/>
          </p:nvPr>
        </p:nvSpPr>
        <p:spPr>
          <a:xfrm>
            <a:off x="966811" y="321575"/>
            <a:ext cx="23040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Albert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7" name="Google Shape;1127;p178"/>
          <p:cNvSpPr/>
          <p:nvPr>
            <p:ph idx="2" type="pic"/>
          </p:nvPr>
        </p:nvSpPr>
        <p:spPr>
          <a:xfrm>
            <a:off x="8596800" y="223475"/>
            <a:ext cx="318600" cy="318600"/>
          </a:xfrm>
          <a:prstGeom prst="ellipse">
            <a:avLst/>
          </a:prstGeom>
          <a:noFill/>
          <a:ln>
            <a:noFill/>
          </a:ln>
        </p:spPr>
      </p:sp>
      <p:sp>
        <p:nvSpPr>
          <p:cNvPr id="1128" name="Google Shape;1128;p178"/>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Green">
  <p:cSld name="CUSTOM_5">
    <p:bg>
      <p:bgPr>
        <a:solidFill>
          <a:schemeClr val="accent1"/>
        </a:solidFill>
      </p:bgPr>
    </p:bg>
    <p:spTree>
      <p:nvGrpSpPr>
        <p:cNvPr id="1129" name="Shape 1129"/>
        <p:cNvGrpSpPr/>
        <p:nvPr/>
      </p:nvGrpSpPr>
      <p:grpSpPr>
        <a:xfrm>
          <a:off x="0" y="0"/>
          <a:ext cx="0" cy="0"/>
          <a:chOff x="0" y="0"/>
          <a:chExt cx="0" cy="0"/>
        </a:xfrm>
      </p:grpSpPr>
      <p:sp>
        <p:nvSpPr>
          <p:cNvPr id="1130" name="Google Shape;1130;p179"/>
          <p:cNvSpPr/>
          <p:nvPr>
            <p:ph idx="2" type="pic"/>
          </p:nvPr>
        </p:nvSpPr>
        <p:spPr>
          <a:xfrm>
            <a:off x="8596800" y="223475"/>
            <a:ext cx="318600" cy="318600"/>
          </a:xfrm>
          <a:prstGeom prst="ellipse">
            <a:avLst/>
          </a:prstGeom>
          <a:noFill/>
          <a:ln>
            <a:noFill/>
          </a:ln>
        </p:spPr>
      </p:sp>
      <p:sp>
        <p:nvSpPr>
          <p:cNvPr id="1131" name="Google Shape;1131;p179"/>
          <p:cNvSpPr txBox="1"/>
          <p:nvPr>
            <p:ph type="title"/>
          </p:nvPr>
        </p:nvSpPr>
        <p:spPr>
          <a:xfrm>
            <a:off x="884890" y="1024150"/>
            <a:ext cx="6123900" cy="1475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9600"/>
              <a:buFont typeface="Nanum Myeongjo"/>
              <a:buNone/>
              <a:defRPr sz="9600">
                <a:solidFill>
                  <a:schemeClr val="dk2"/>
                </a:solidFill>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1132" name="Google Shape;1132;p179"/>
          <p:cNvSpPr txBox="1"/>
          <p:nvPr>
            <p:ph idx="1" type="subTitle"/>
          </p:nvPr>
        </p:nvSpPr>
        <p:spPr>
          <a:xfrm>
            <a:off x="966811" y="321575"/>
            <a:ext cx="23040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Albert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3" name="Google Shape;1133;p179"/>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Teal">
  <p:cSld name="CUSTOM_5_1">
    <p:bg>
      <p:bgPr>
        <a:solidFill>
          <a:schemeClr val="accent2"/>
        </a:solidFill>
      </p:bgPr>
    </p:bg>
    <p:spTree>
      <p:nvGrpSpPr>
        <p:cNvPr id="1134" name="Shape 1134"/>
        <p:cNvGrpSpPr/>
        <p:nvPr/>
      </p:nvGrpSpPr>
      <p:grpSpPr>
        <a:xfrm>
          <a:off x="0" y="0"/>
          <a:ext cx="0" cy="0"/>
          <a:chOff x="0" y="0"/>
          <a:chExt cx="0" cy="0"/>
        </a:xfrm>
      </p:grpSpPr>
      <p:sp>
        <p:nvSpPr>
          <p:cNvPr id="1135" name="Google Shape;1135;p180"/>
          <p:cNvSpPr/>
          <p:nvPr>
            <p:ph idx="2" type="pic"/>
          </p:nvPr>
        </p:nvSpPr>
        <p:spPr>
          <a:xfrm>
            <a:off x="8596800" y="223475"/>
            <a:ext cx="318600" cy="318600"/>
          </a:xfrm>
          <a:prstGeom prst="ellipse">
            <a:avLst/>
          </a:prstGeom>
          <a:noFill/>
          <a:ln>
            <a:noFill/>
          </a:ln>
        </p:spPr>
      </p:sp>
      <p:sp>
        <p:nvSpPr>
          <p:cNvPr id="1136" name="Google Shape;1136;p180"/>
          <p:cNvSpPr txBox="1"/>
          <p:nvPr>
            <p:ph type="title"/>
          </p:nvPr>
        </p:nvSpPr>
        <p:spPr>
          <a:xfrm>
            <a:off x="884890" y="1024150"/>
            <a:ext cx="6123900" cy="1475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9600"/>
              <a:buFont typeface="Nanum Myeongjo"/>
              <a:buNone/>
              <a:defRPr sz="9600">
                <a:solidFill>
                  <a:schemeClr val="dk2"/>
                </a:solidFill>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1137" name="Google Shape;1137;p180"/>
          <p:cNvSpPr txBox="1"/>
          <p:nvPr>
            <p:ph idx="1" type="subTitle"/>
          </p:nvPr>
        </p:nvSpPr>
        <p:spPr>
          <a:xfrm>
            <a:off x="966811" y="321575"/>
            <a:ext cx="23040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Albert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8" name="Google Shape;1138;p180"/>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Blue">
  <p:cSld name="CUSTOM_5_1_1">
    <p:bg>
      <p:bgPr>
        <a:solidFill>
          <a:schemeClr val="accent4"/>
        </a:solidFill>
      </p:bgPr>
    </p:bg>
    <p:spTree>
      <p:nvGrpSpPr>
        <p:cNvPr id="1139" name="Shape 1139"/>
        <p:cNvGrpSpPr/>
        <p:nvPr/>
      </p:nvGrpSpPr>
      <p:grpSpPr>
        <a:xfrm>
          <a:off x="0" y="0"/>
          <a:ext cx="0" cy="0"/>
          <a:chOff x="0" y="0"/>
          <a:chExt cx="0" cy="0"/>
        </a:xfrm>
      </p:grpSpPr>
      <p:sp>
        <p:nvSpPr>
          <p:cNvPr id="1140" name="Google Shape;1140;p181"/>
          <p:cNvSpPr/>
          <p:nvPr>
            <p:ph idx="2" type="pic"/>
          </p:nvPr>
        </p:nvSpPr>
        <p:spPr>
          <a:xfrm>
            <a:off x="8596800" y="223475"/>
            <a:ext cx="318600" cy="318600"/>
          </a:xfrm>
          <a:prstGeom prst="ellipse">
            <a:avLst/>
          </a:prstGeom>
          <a:noFill/>
          <a:ln>
            <a:noFill/>
          </a:ln>
        </p:spPr>
      </p:sp>
      <p:sp>
        <p:nvSpPr>
          <p:cNvPr id="1141" name="Google Shape;1141;p181"/>
          <p:cNvSpPr txBox="1"/>
          <p:nvPr>
            <p:ph type="title"/>
          </p:nvPr>
        </p:nvSpPr>
        <p:spPr>
          <a:xfrm>
            <a:off x="884890" y="1024150"/>
            <a:ext cx="6123900" cy="1475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9600"/>
              <a:buNone/>
              <a:defRPr sz="9600">
                <a:solidFill>
                  <a:schemeClr val="dk2"/>
                </a:solidFill>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1142" name="Google Shape;1142;p181"/>
          <p:cNvSpPr txBox="1"/>
          <p:nvPr>
            <p:ph idx="1" type="subTitle"/>
          </p:nvPr>
        </p:nvSpPr>
        <p:spPr>
          <a:xfrm>
            <a:off x="966811" y="321575"/>
            <a:ext cx="23040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Albert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3" name="Google Shape;1143;p181"/>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CUSTOM_1">
    <p:bg>
      <p:bgPr>
        <a:solidFill>
          <a:schemeClr val="lt1"/>
        </a:solidFill>
      </p:bgPr>
    </p:bg>
    <p:spTree>
      <p:nvGrpSpPr>
        <p:cNvPr id="1144" name="Shape 1144"/>
        <p:cNvGrpSpPr/>
        <p:nvPr/>
      </p:nvGrpSpPr>
      <p:grpSpPr>
        <a:xfrm>
          <a:off x="0" y="0"/>
          <a:ext cx="0" cy="0"/>
          <a:chOff x="0" y="0"/>
          <a:chExt cx="0" cy="0"/>
        </a:xfrm>
      </p:grpSpPr>
      <p:sp>
        <p:nvSpPr>
          <p:cNvPr id="1145" name="Google Shape;1145;p182"/>
          <p:cNvSpPr/>
          <p:nvPr>
            <p:ph idx="2" type="pic"/>
          </p:nvPr>
        </p:nvSpPr>
        <p:spPr>
          <a:xfrm>
            <a:off x="8596800" y="223475"/>
            <a:ext cx="318600" cy="318600"/>
          </a:xfrm>
          <a:prstGeom prst="ellipse">
            <a:avLst/>
          </a:prstGeom>
          <a:noFill/>
          <a:ln>
            <a:noFill/>
          </a:ln>
        </p:spPr>
      </p:sp>
      <p:sp>
        <p:nvSpPr>
          <p:cNvPr id="1146" name="Google Shape;1146;p182"/>
          <p:cNvSpPr txBox="1"/>
          <p:nvPr>
            <p:ph idx="1" type="subTitle"/>
          </p:nvPr>
        </p:nvSpPr>
        <p:spPr>
          <a:xfrm>
            <a:off x="4627750" y="1204950"/>
            <a:ext cx="2489700" cy="363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147" name="Google Shape;1147;p182"/>
          <p:cNvSpPr txBox="1"/>
          <p:nvPr>
            <p:ph idx="3" type="body"/>
          </p:nvPr>
        </p:nvSpPr>
        <p:spPr>
          <a:xfrm>
            <a:off x="4627750" y="1592350"/>
            <a:ext cx="2539200" cy="16137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1pPr>
            <a:lvl2pPr indent="-381000" lvl="1" marL="914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2pPr>
            <a:lvl3pPr indent="-381000" lvl="2" marL="1371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3pPr>
            <a:lvl4pPr indent="-381000" lvl="3" marL="1828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4pPr>
            <a:lvl5pPr indent="-381000" lvl="4" marL="22860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5pPr>
            <a:lvl6pPr indent="-381000" lvl="5" marL="2743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6pPr>
            <a:lvl7pPr indent="-381000" lvl="6" marL="3200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7pPr>
            <a:lvl8pPr indent="-381000" lvl="7" marL="3657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8pPr>
            <a:lvl9pPr indent="-381000" lvl="8" marL="4114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9pPr>
          </a:lstStyle>
          <a:p/>
        </p:txBody>
      </p:sp>
      <p:sp>
        <p:nvSpPr>
          <p:cNvPr id="1148" name="Google Shape;1148;p182"/>
          <p:cNvSpPr/>
          <p:nvPr>
            <p:ph idx="4" type="pic"/>
          </p:nvPr>
        </p:nvSpPr>
        <p:spPr>
          <a:xfrm rot="-5400000">
            <a:off x="1529325" y="1257825"/>
            <a:ext cx="3114600" cy="2619600"/>
          </a:xfrm>
          <a:prstGeom prst="round2SameRect">
            <a:avLst>
              <a:gd fmla="val 3848" name="adj1"/>
              <a:gd fmla="val 0" name="adj2"/>
            </a:avLst>
          </a:prstGeom>
          <a:noFill/>
          <a:ln>
            <a:noFill/>
          </a:ln>
        </p:spPr>
      </p:sp>
      <p:sp>
        <p:nvSpPr>
          <p:cNvPr id="1149" name="Google Shape;1149;p182"/>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extLst>
    <p:ext uri="{DCECCB84-F9BA-43D5-87BE-67443E8EF086}">
      <p15:sldGuideLst>
        <p15:guide id="1" orient="horz" pos="636">
          <p15:clr>
            <a:srgbClr val="E46962"/>
          </p15:clr>
        </p15:guide>
        <p15:guide id="2" orient="horz" pos="2604">
          <p15:clr>
            <a:srgbClr val="E46962"/>
          </p15:clr>
        </p15:guide>
      </p15:sldGuideLst>
    </p:ext>
  </p:extLst>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p:cSld name="CUSTOM_2">
    <p:bg>
      <p:bgPr>
        <a:solidFill>
          <a:schemeClr val="lt2"/>
        </a:solidFill>
      </p:bgPr>
    </p:bg>
    <p:spTree>
      <p:nvGrpSpPr>
        <p:cNvPr id="1150" name="Shape 1150"/>
        <p:cNvGrpSpPr/>
        <p:nvPr/>
      </p:nvGrpSpPr>
      <p:grpSpPr>
        <a:xfrm>
          <a:off x="0" y="0"/>
          <a:ext cx="0" cy="0"/>
          <a:chOff x="0" y="0"/>
          <a:chExt cx="0" cy="0"/>
        </a:xfrm>
      </p:grpSpPr>
      <p:sp>
        <p:nvSpPr>
          <p:cNvPr id="1151" name="Google Shape;1151;p183"/>
          <p:cNvSpPr/>
          <p:nvPr>
            <p:ph idx="2" type="pic"/>
          </p:nvPr>
        </p:nvSpPr>
        <p:spPr>
          <a:xfrm>
            <a:off x="120000" y="114300"/>
            <a:ext cx="8904000" cy="4914900"/>
          </a:xfrm>
          <a:prstGeom prst="roundRect">
            <a:avLst>
              <a:gd fmla="val 2134" name="adj"/>
            </a:avLst>
          </a:prstGeom>
          <a:noFill/>
          <a:ln>
            <a:noFill/>
          </a:ln>
        </p:spPr>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 Content">
  <p:cSld name="CUSTOM_3">
    <p:bg>
      <p:bgPr>
        <a:solidFill>
          <a:schemeClr val="lt1"/>
        </a:solidFill>
      </p:bgPr>
    </p:bg>
    <p:spTree>
      <p:nvGrpSpPr>
        <p:cNvPr id="1152" name="Shape 1152"/>
        <p:cNvGrpSpPr/>
        <p:nvPr/>
      </p:nvGrpSpPr>
      <p:grpSpPr>
        <a:xfrm>
          <a:off x="0" y="0"/>
          <a:ext cx="0" cy="0"/>
          <a:chOff x="0" y="0"/>
          <a:chExt cx="0" cy="0"/>
        </a:xfrm>
      </p:grpSpPr>
      <p:sp>
        <p:nvSpPr>
          <p:cNvPr id="1153" name="Google Shape;1153;p184"/>
          <p:cNvSpPr txBox="1"/>
          <p:nvPr>
            <p:ph idx="1" type="body"/>
          </p:nvPr>
        </p:nvSpPr>
        <p:spPr>
          <a:xfrm>
            <a:off x="5235220" y="2573350"/>
            <a:ext cx="3798300" cy="19077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Albert Sans"/>
              <a:buChar char="●"/>
              <a:defRPr u="none">
                <a:solidFill>
                  <a:schemeClr val="dk2"/>
                </a:solidFill>
              </a:defRPr>
            </a:lvl1pPr>
            <a:lvl2pPr indent="-317500" lvl="1" marL="914400">
              <a:lnSpc>
                <a:spcPct val="115000"/>
              </a:lnSpc>
              <a:spcBef>
                <a:spcPts val="0"/>
              </a:spcBef>
              <a:spcAft>
                <a:spcPts val="0"/>
              </a:spcAft>
              <a:buClr>
                <a:schemeClr val="dk2"/>
              </a:buClr>
              <a:buSzPts val="1400"/>
              <a:buFont typeface="Albert Sans"/>
              <a:buChar char="○"/>
              <a:defRPr u="none">
                <a:solidFill>
                  <a:schemeClr val="dk2"/>
                </a:solidFill>
              </a:defRPr>
            </a:lvl2pPr>
            <a:lvl3pPr indent="-317500" lvl="2" marL="1371600">
              <a:lnSpc>
                <a:spcPct val="115000"/>
              </a:lnSpc>
              <a:spcBef>
                <a:spcPts val="0"/>
              </a:spcBef>
              <a:spcAft>
                <a:spcPts val="0"/>
              </a:spcAft>
              <a:buClr>
                <a:schemeClr val="dk2"/>
              </a:buClr>
              <a:buSzPts val="1400"/>
              <a:buFont typeface="Albert Sans"/>
              <a:buChar char="■"/>
              <a:defRPr u="none">
                <a:solidFill>
                  <a:schemeClr val="dk2"/>
                </a:solidFill>
              </a:defRPr>
            </a:lvl3pPr>
            <a:lvl4pPr indent="-317500" lvl="3" marL="1828800">
              <a:lnSpc>
                <a:spcPct val="115000"/>
              </a:lnSpc>
              <a:spcBef>
                <a:spcPts val="0"/>
              </a:spcBef>
              <a:spcAft>
                <a:spcPts val="0"/>
              </a:spcAft>
              <a:buClr>
                <a:schemeClr val="dk2"/>
              </a:buClr>
              <a:buSzPts val="1400"/>
              <a:buFont typeface="Albert Sans"/>
              <a:buChar char="●"/>
              <a:defRPr u="none">
                <a:solidFill>
                  <a:schemeClr val="dk2"/>
                </a:solidFill>
              </a:defRPr>
            </a:lvl4pPr>
            <a:lvl5pPr indent="-317500" lvl="4" marL="2286000">
              <a:lnSpc>
                <a:spcPct val="115000"/>
              </a:lnSpc>
              <a:spcBef>
                <a:spcPts val="0"/>
              </a:spcBef>
              <a:spcAft>
                <a:spcPts val="0"/>
              </a:spcAft>
              <a:buClr>
                <a:schemeClr val="dk2"/>
              </a:buClr>
              <a:buSzPts val="1400"/>
              <a:buFont typeface="Albert Sans"/>
              <a:buChar char="○"/>
              <a:defRPr u="none">
                <a:solidFill>
                  <a:schemeClr val="dk2"/>
                </a:solidFill>
              </a:defRPr>
            </a:lvl5pPr>
            <a:lvl6pPr indent="-317500" lvl="5" marL="2743200">
              <a:lnSpc>
                <a:spcPct val="115000"/>
              </a:lnSpc>
              <a:spcBef>
                <a:spcPts val="0"/>
              </a:spcBef>
              <a:spcAft>
                <a:spcPts val="0"/>
              </a:spcAft>
              <a:buClr>
                <a:schemeClr val="dk2"/>
              </a:buClr>
              <a:buSzPts val="1400"/>
              <a:buFont typeface="Albert Sans"/>
              <a:buChar char="■"/>
              <a:defRPr u="none">
                <a:solidFill>
                  <a:schemeClr val="dk2"/>
                </a:solidFill>
              </a:defRPr>
            </a:lvl6pPr>
            <a:lvl7pPr indent="-317500" lvl="6" marL="3200400">
              <a:lnSpc>
                <a:spcPct val="115000"/>
              </a:lnSpc>
              <a:spcBef>
                <a:spcPts val="0"/>
              </a:spcBef>
              <a:spcAft>
                <a:spcPts val="0"/>
              </a:spcAft>
              <a:buClr>
                <a:schemeClr val="dk2"/>
              </a:buClr>
              <a:buSzPts val="1400"/>
              <a:buFont typeface="Albert Sans"/>
              <a:buChar char="●"/>
              <a:defRPr u="none">
                <a:solidFill>
                  <a:schemeClr val="dk2"/>
                </a:solidFill>
              </a:defRPr>
            </a:lvl7pPr>
            <a:lvl8pPr indent="-317500" lvl="7" marL="3657600">
              <a:lnSpc>
                <a:spcPct val="115000"/>
              </a:lnSpc>
              <a:spcBef>
                <a:spcPts val="0"/>
              </a:spcBef>
              <a:spcAft>
                <a:spcPts val="0"/>
              </a:spcAft>
              <a:buClr>
                <a:schemeClr val="dk2"/>
              </a:buClr>
              <a:buSzPts val="1400"/>
              <a:buFont typeface="Albert Sans"/>
              <a:buChar char="○"/>
              <a:defRPr u="none">
                <a:solidFill>
                  <a:schemeClr val="dk2"/>
                </a:solidFill>
              </a:defRPr>
            </a:lvl8pPr>
            <a:lvl9pPr indent="-317500" lvl="8" marL="4114800">
              <a:lnSpc>
                <a:spcPct val="115000"/>
              </a:lnSpc>
              <a:spcBef>
                <a:spcPts val="0"/>
              </a:spcBef>
              <a:spcAft>
                <a:spcPts val="0"/>
              </a:spcAft>
              <a:buClr>
                <a:schemeClr val="dk2"/>
              </a:buClr>
              <a:buSzPts val="1400"/>
              <a:buFont typeface="Albert Sans"/>
              <a:buChar char="■"/>
              <a:defRPr u="none">
                <a:solidFill>
                  <a:schemeClr val="dk2"/>
                </a:solidFill>
              </a:defRPr>
            </a:lvl9pPr>
          </a:lstStyle>
          <a:p/>
        </p:txBody>
      </p:sp>
      <p:sp>
        <p:nvSpPr>
          <p:cNvPr id="1154" name="Google Shape;1154;p184"/>
          <p:cNvSpPr txBox="1"/>
          <p:nvPr>
            <p:ph idx="2" type="body"/>
          </p:nvPr>
        </p:nvSpPr>
        <p:spPr>
          <a:xfrm>
            <a:off x="5235220" y="750863"/>
            <a:ext cx="3729900" cy="16137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1pPr>
            <a:lvl2pPr indent="-381000" lvl="1" marL="914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2pPr>
            <a:lvl3pPr indent="-381000" lvl="2" marL="1371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3pPr>
            <a:lvl4pPr indent="-381000" lvl="3" marL="1828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4pPr>
            <a:lvl5pPr indent="-381000" lvl="4" marL="22860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5pPr>
            <a:lvl6pPr indent="-381000" lvl="5" marL="2743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6pPr>
            <a:lvl7pPr indent="-381000" lvl="6" marL="3200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7pPr>
            <a:lvl8pPr indent="-381000" lvl="7" marL="3657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8pPr>
            <a:lvl9pPr indent="-381000" lvl="8" marL="4114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9pPr>
          </a:lstStyle>
          <a:p/>
        </p:txBody>
      </p:sp>
      <p:sp>
        <p:nvSpPr>
          <p:cNvPr id="1155" name="Google Shape;1155;p184"/>
          <p:cNvSpPr txBox="1"/>
          <p:nvPr>
            <p:ph type="title"/>
          </p:nvPr>
        </p:nvSpPr>
        <p:spPr>
          <a:xfrm>
            <a:off x="5257467" y="327150"/>
            <a:ext cx="27432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400"/>
              <a:buFont typeface="Albert Sans"/>
              <a:buNone/>
              <a:defRPr b="1" sz="1400">
                <a:solidFill>
                  <a:schemeClr val="lt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6" name="Google Shape;1156;p184"/>
          <p:cNvSpPr/>
          <p:nvPr>
            <p:ph idx="3" type="pic"/>
          </p:nvPr>
        </p:nvSpPr>
        <p:spPr>
          <a:xfrm>
            <a:off x="8596800" y="223475"/>
            <a:ext cx="318600" cy="318600"/>
          </a:xfrm>
          <a:prstGeom prst="ellipse">
            <a:avLst/>
          </a:prstGeom>
          <a:noFill/>
          <a:ln>
            <a:noFill/>
          </a:ln>
        </p:spPr>
      </p:sp>
      <p:sp>
        <p:nvSpPr>
          <p:cNvPr id="1157" name="Google Shape;1157;p184"/>
          <p:cNvSpPr txBox="1"/>
          <p:nvPr>
            <p:ph idx="4"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8" name="Google Shape;1158;p184"/>
          <p:cNvSpPr/>
          <p:nvPr>
            <p:ph idx="5" type="pic"/>
          </p:nvPr>
        </p:nvSpPr>
        <p:spPr>
          <a:xfrm rot="10800000">
            <a:off x="228600" y="2561290"/>
            <a:ext cx="2262600" cy="2348400"/>
          </a:xfrm>
          <a:prstGeom prst="round1Rect">
            <a:avLst>
              <a:gd fmla="val 4873" name="adj"/>
            </a:avLst>
          </a:prstGeom>
          <a:noFill/>
          <a:ln>
            <a:noFill/>
          </a:ln>
        </p:spPr>
      </p:sp>
      <p:sp>
        <p:nvSpPr>
          <p:cNvPr id="1159" name="Google Shape;1159;p184"/>
          <p:cNvSpPr/>
          <p:nvPr>
            <p:ph idx="6" type="pic"/>
          </p:nvPr>
        </p:nvSpPr>
        <p:spPr>
          <a:xfrm>
            <a:off x="2486554" y="223525"/>
            <a:ext cx="2262600" cy="2348400"/>
          </a:xfrm>
          <a:prstGeom prst="round1Rect">
            <a:avLst>
              <a:gd fmla="val 4873" name="adj"/>
            </a:avLst>
          </a:prstGeom>
          <a:noFill/>
          <a:ln>
            <a:noFill/>
          </a:ln>
        </p:spPr>
      </p:sp>
      <p:sp>
        <p:nvSpPr>
          <p:cNvPr id="1160" name="Google Shape;1160;p184"/>
          <p:cNvSpPr/>
          <p:nvPr>
            <p:ph idx="7" type="pic"/>
          </p:nvPr>
        </p:nvSpPr>
        <p:spPr>
          <a:xfrm flipH="1" rot="10800000">
            <a:off x="2486554" y="2561290"/>
            <a:ext cx="2262600" cy="2348400"/>
          </a:xfrm>
          <a:prstGeom prst="round1Rect">
            <a:avLst>
              <a:gd fmla="val 4873" name="adj"/>
            </a:avLst>
          </a:prstGeom>
          <a:noFill/>
          <a:ln>
            <a:noFill/>
          </a:ln>
        </p:spPr>
      </p:sp>
      <p:sp>
        <p:nvSpPr>
          <p:cNvPr id="1161" name="Google Shape;1161;p184"/>
          <p:cNvSpPr/>
          <p:nvPr>
            <p:ph idx="8" type="pic"/>
          </p:nvPr>
        </p:nvSpPr>
        <p:spPr>
          <a:xfrm flipH="1">
            <a:off x="228600" y="224575"/>
            <a:ext cx="2262600" cy="2348400"/>
          </a:xfrm>
          <a:prstGeom prst="round1Rect">
            <a:avLst>
              <a:gd fmla="val 4873" name="adj"/>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CUSTOM_1">
    <p:bg>
      <p:bgPr>
        <a:solidFill>
          <a:schemeClr val="lt1"/>
        </a:solidFill>
      </p:bgPr>
    </p:bg>
    <p:spTree>
      <p:nvGrpSpPr>
        <p:cNvPr id="88" name="Shape 88"/>
        <p:cNvGrpSpPr/>
        <p:nvPr/>
      </p:nvGrpSpPr>
      <p:grpSpPr>
        <a:xfrm>
          <a:off x="0" y="0"/>
          <a:ext cx="0" cy="0"/>
          <a:chOff x="0" y="0"/>
          <a:chExt cx="0" cy="0"/>
        </a:xfrm>
      </p:grpSpPr>
      <p:sp>
        <p:nvSpPr>
          <p:cNvPr id="89" name="Google Shape;89;p20"/>
          <p:cNvSpPr/>
          <p:nvPr>
            <p:ph idx="2" type="pic"/>
          </p:nvPr>
        </p:nvSpPr>
        <p:spPr>
          <a:xfrm>
            <a:off x="8596800" y="223475"/>
            <a:ext cx="318600" cy="318600"/>
          </a:xfrm>
          <a:prstGeom prst="ellipse">
            <a:avLst/>
          </a:prstGeom>
          <a:noFill/>
          <a:ln>
            <a:noFill/>
          </a:ln>
        </p:spPr>
      </p:sp>
      <p:sp>
        <p:nvSpPr>
          <p:cNvPr id="90" name="Google Shape;90;p20"/>
          <p:cNvSpPr txBox="1"/>
          <p:nvPr>
            <p:ph idx="1" type="subTitle"/>
          </p:nvPr>
        </p:nvSpPr>
        <p:spPr>
          <a:xfrm>
            <a:off x="4627750" y="1204950"/>
            <a:ext cx="2489700" cy="363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91" name="Google Shape;91;p20"/>
          <p:cNvSpPr txBox="1"/>
          <p:nvPr>
            <p:ph idx="3" type="body"/>
          </p:nvPr>
        </p:nvSpPr>
        <p:spPr>
          <a:xfrm>
            <a:off x="4627750" y="1592350"/>
            <a:ext cx="2539200" cy="16137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1pPr>
            <a:lvl2pPr indent="-381000" lvl="1" marL="914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2pPr>
            <a:lvl3pPr indent="-381000" lvl="2" marL="1371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3pPr>
            <a:lvl4pPr indent="-381000" lvl="3" marL="1828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4pPr>
            <a:lvl5pPr indent="-381000" lvl="4" marL="22860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5pPr>
            <a:lvl6pPr indent="-381000" lvl="5" marL="2743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6pPr>
            <a:lvl7pPr indent="-381000" lvl="6" marL="3200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7pPr>
            <a:lvl8pPr indent="-381000" lvl="7" marL="3657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8pPr>
            <a:lvl9pPr indent="-381000" lvl="8" marL="4114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9pPr>
          </a:lstStyle>
          <a:p/>
        </p:txBody>
      </p:sp>
      <p:sp>
        <p:nvSpPr>
          <p:cNvPr id="92" name="Google Shape;92;p20"/>
          <p:cNvSpPr/>
          <p:nvPr>
            <p:ph idx="4" type="pic"/>
          </p:nvPr>
        </p:nvSpPr>
        <p:spPr>
          <a:xfrm rot="-5400000">
            <a:off x="1529325" y="1257825"/>
            <a:ext cx="3114600" cy="2619600"/>
          </a:xfrm>
          <a:prstGeom prst="round2SameRect">
            <a:avLst>
              <a:gd fmla="val 3848" name="adj1"/>
              <a:gd fmla="val 0" name="adj2"/>
            </a:avLst>
          </a:prstGeom>
          <a:noFill/>
          <a:ln>
            <a:noFill/>
          </a:ln>
        </p:spPr>
      </p:sp>
      <p:sp>
        <p:nvSpPr>
          <p:cNvPr id="93" name="Google Shape;93;p20"/>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extLst>
    <p:ext uri="{DCECCB84-F9BA-43D5-87BE-67443E8EF086}">
      <p15:sldGuideLst>
        <p15:guide id="1" orient="horz" pos="636">
          <p15:clr>
            <a:srgbClr val="E46962"/>
          </p15:clr>
        </p15:guide>
        <p15:guide id="2" orient="horz" pos="2604">
          <p15:clr>
            <a:srgbClr val="E46962"/>
          </p15:clr>
        </p15:guide>
      </p15:sldGuideLst>
    </p:ext>
  </p:extLst>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p:cSld name="CUSTOM_3_1">
    <p:bg>
      <p:bgPr>
        <a:solidFill>
          <a:schemeClr val="lt2"/>
        </a:solidFill>
      </p:bgPr>
    </p:bg>
    <p:spTree>
      <p:nvGrpSpPr>
        <p:cNvPr id="1162" name="Shape 1162"/>
        <p:cNvGrpSpPr/>
        <p:nvPr/>
      </p:nvGrpSpPr>
      <p:grpSpPr>
        <a:xfrm>
          <a:off x="0" y="0"/>
          <a:ext cx="0" cy="0"/>
          <a:chOff x="0" y="0"/>
          <a:chExt cx="0" cy="0"/>
        </a:xfrm>
      </p:grpSpPr>
      <p:sp>
        <p:nvSpPr>
          <p:cNvPr id="1163" name="Google Shape;1163;p185"/>
          <p:cNvSpPr/>
          <p:nvPr>
            <p:ph idx="2" type="pic"/>
          </p:nvPr>
        </p:nvSpPr>
        <p:spPr>
          <a:xfrm>
            <a:off x="114275" y="114300"/>
            <a:ext cx="2919900" cy="2424300"/>
          </a:xfrm>
          <a:prstGeom prst="roundRect">
            <a:avLst>
              <a:gd fmla="val 2134" name="adj"/>
            </a:avLst>
          </a:prstGeom>
          <a:noFill/>
          <a:ln>
            <a:noFill/>
          </a:ln>
        </p:spPr>
      </p:sp>
      <p:sp>
        <p:nvSpPr>
          <p:cNvPr id="1164" name="Google Shape;1164;p185"/>
          <p:cNvSpPr/>
          <p:nvPr>
            <p:ph idx="3" type="pic"/>
          </p:nvPr>
        </p:nvSpPr>
        <p:spPr>
          <a:xfrm>
            <a:off x="3117080" y="114300"/>
            <a:ext cx="2919900" cy="2424300"/>
          </a:xfrm>
          <a:prstGeom prst="roundRect">
            <a:avLst>
              <a:gd fmla="val 2134" name="adj"/>
            </a:avLst>
          </a:prstGeom>
          <a:noFill/>
          <a:ln>
            <a:noFill/>
          </a:ln>
        </p:spPr>
      </p:sp>
      <p:sp>
        <p:nvSpPr>
          <p:cNvPr id="1165" name="Google Shape;1165;p185"/>
          <p:cNvSpPr/>
          <p:nvPr>
            <p:ph idx="4" type="pic"/>
          </p:nvPr>
        </p:nvSpPr>
        <p:spPr>
          <a:xfrm>
            <a:off x="114275" y="2604796"/>
            <a:ext cx="2919900" cy="2424300"/>
          </a:xfrm>
          <a:prstGeom prst="roundRect">
            <a:avLst>
              <a:gd fmla="val 2134" name="adj"/>
            </a:avLst>
          </a:prstGeom>
          <a:noFill/>
          <a:ln>
            <a:noFill/>
          </a:ln>
        </p:spPr>
      </p:sp>
      <p:sp>
        <p:nvSpPr>
          <p:cNvPr id="1166" name="Google Shape;1166;p185"/>
          <p:cNvSpPr/>
          <p:nvPr>
            <p:ph idx="5" type="pic"/>
          </p:nvPr>
        </p:nvSpPr>
        <p:spPr>
          <a:xfrm>
            <a:off x="3117080" y="2604796"/>
            <a:ext cx="2919900" cy="2424300"/>
          </a:xfrm>
          <a:prstGeom prst="roundRect">
            <a:avLst>
              <a:gd fmla="val 2134" name="adj"/>
            </a:avLst>
          </a:prstGeom>
          <a:noFill/>
          <a:ln>
            <a:noFill/>
          </a:ln>
        </p:spPr>
      </p:sp>
      <p:sp>
        <p:nvSpPr>
          <p:cNvPr id="1167" name="Google Shape;1167;p185"/>
          <p:cNvSpPr/>
          <p:nvPr>
            <p:ph idx="6" type="pic"/>
          </p:nvPr>
        </p:nvSpPr>
        <p:spPr>
          <a:xfrm>
            <a:off x="6109898" y="114300"/>
            <a:ext cx="2919900" cy="2424300"/>
          </a:xfrm>
          <a:prstGeom prst="roundRect">
            <a:avLst>
              <a:gd fmla="val 2134" name="adj"/>
            </a:avLst>
          </a:prstGeom>
          <a:noFill/>
          <a:ln>
            <a:noFill/>
          </a:ln>
        </p:spPr>
      </p:sp>
      <p:sp>
        <p:nvSpPr>
          <p:cNvPr id="1168" name="Google Shape;1168;p185"/>
          <p:cNvSpPr/>
          <p:nvPr>
            <p:ph idx="7" type="pic"/>
          </p:nvPr>
        </p:nvSpPr>
        <p:spPr>
          <a:xfrm>
            <a:off x="6109898" y="2604796"/>
            <a:ext cx="2919900" cy="2424300"/>
          </a:xfrm>
          <a:prstGeom prst="roundRect">
            <a:avLst>
              <a:gd fmla="val 2134" name="adj"/>
            </a:avLst>
          </a:prstGeom>
          <a:noFill/>
          <a:ln>
            <a:noFill/>
          </a:ln>
        </p:spPr>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ext">
  <p:cSld name="CUSTOM_4">
    <p:bg>
      <p:bgPr>
        <a:solidFill>
          <a:schemeClr val="lt1"/>
        </a:solidFill>
      </p:bgPr>
    </p:bg>
    <p:spTree>
      <p:nvGrpSpPr>
        <p:cNvPr id="1169" name="Shape 1169"/>
        <p:cNvGrpSpPr/>
        <p:nvPr/>
      </p:nvGrpSpPr>
      <p:grpSpPr>
        <a:xfrm>
          <a:off x="0" y="0"/>
          <a:ext cx="0" cy="0"/>
          <a:chOff x="0" y="0"/>
          <a:chExt cx="0" cy="0"/>
        </a:xfrm>
      </p:grpSpPr>
      <p:sp>
        <p:nvSpPr>
          <p:cNvPr id="1170" name="Google Shape;1170;p186"/>
          <p:cNvSpPr txBox="1"/>
          <p:nvPr>
            <p:ph idx="1" type="body"/>
          </p:nvPr>
        </p:nvSpPr>
        <p:spPr>
          <a:xfrm>
            <a:off x="970234" y="770775"/>
            <a:ext cx="3729900" cy="1613700"/>
          </a:xfrm>
          <a:prstGeom prst="rect">
            <a:avLst/>
          </a:prstGeom>
          <a:noFill/>
        </p:spPr>
        <p:txBody>
          <a:bodyPr anchorCtr="0" anchor="t" bIns="91425" lIns="91425" spcFirstLastPara="1" rIns="91425" wrap="square" tIns="91425">
            <a:noAutofit/>
          </a:bodyPr>
          <a:lstStyle>
            <a:lvl1pPr indent="-381000" lvl="0" marL="457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1pPr>
            <a:lvl2pPr indent="-381000" lvl="1" marL="914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2pPr>
            <a:lvl3pPr indent="-381000" lvl="2" marL="1371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3pPr>
            <a:lvl4pPr indent="-381000" lvl="3" marL="1828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4pPr>
            <a:lvl5pPr indent="-381000" lvl="4" marL="22860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5pPr>
            <a:lvl6pPr indent="-381000" lvl="5" marL="2743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6pPr>
            <a:lvl7pPr indent="-381000" lvl="6" marL="3200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7pPr>
            <a:lvl8pPr indent="-381000" lvl="7" marL="3657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8pPr>
            <a:lvl9pPr indent="-381000" lvl="8" marL="4114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9pPr>
          </a:lstStyle>
          <a:p/>
        </p:txBody>
      </p:sp>
      <p:sp>
        <p:nvSpPr>
          <p:cNvPr id="1171" name="Google Shape;1171;p186"/>
          <p:cNvSpPr txBox="1"/>
          <p:nvPr>
            <p:ph type="title"/>
          </p:nvPr>
        </p:nvSpPr>
        <p:spPr>
          <a:xfrm>
            <a:off x="956138" y="327150"/>
            <a:ext cx="27432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400"/>
              <a:buFont typeface="Albert Sans"/>
              <a:buNone/>
              <a:defRPr b="1" sz="1400">
                <a:solidFill>
                  <a:schemeClr val="lt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2" name="Google Shape;1172;p186"/>
          <p:cNvSpPr txBox="1"/>
          <p:nvPr>
            <p:ph idx="2" type="body"/>
          </p:nvPr>
        </p:nvSpPr>
        <p:spPr>
          <a:xfrm>
            <a:off x="5235225" y="824225"/>
            <a:ext cx="3321600" cy="3470400"/>
          </a:xfrm>
          <a:prstGeom prst="rect">
            <a:avLst/>
          </a:prstGeom>
          <a:noFill/>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Albert Sans"/>
              <a:buChar char="●"/>
              <a:defRPr u="none">
                <a:solidFill>
                  <a:schemeClr val="dk2"/>
                </a:solidFill>
              </a:defRPr>
            </a:lvl1pPr>
            <a:lvl2pPr indent="-317500" lvl="1" marL="914400">
              <a:lnSpc>
                <a:spcPct val="115000"/>
              </a:lnSpc>
              <a:spcBef>
                <a:spcPts val="1000"/>
              </a:spcBef>
              <a:spcAft>
                <a:spcPts val="0"/>
              </a:spcAft>
              <a:buClr>
                <a:schemeClr val="dk2"/>
              </a:buClr>
              <a:buSzPts val="1400"/>
              <a:buChar char="○"/>
              <a:defRPr u="none">
                <a:solidFill>
                  <a:schemeClr val="dk2"/>
                </a:solidFill>
              </a:defRPr>
            </a:lvl2pPr>
            <a:lvl3pPr indent="-317500" lvl="2" marL="1371600">
              <a:lnSpc>
                <a:spcPct val="115000"/>
              </a:lnSpc>
              <a:spcBef>
                <a:spcPts val="1000"/>
              </a:spcBef>
              <a:spcAft>
                <a:spcPts val="0"/>
              </a:spcAft>
              <a:buClr>
                <a:schemeClr val="dk2"/>
              </a:buClr>
              <a:buSzPts val="1400"/>
              <a:buChar char="■"/>
              <a:defRPr u="none">
                <a:solidFill>
                  <a:schemeClr val="dk2"/>
                </a:solidFill>
              </a:defRPr>
            </a:lvl3pPr>
            <a:lvl4pPr indent="-317500" lvl="3" marL="1828800">
              <a:lnSpc>
                <a:spcPct val="115000"/>
              </a:lnSpc>
              <a:spcBef>
                <a:spcPts val="1000"/>
              </a:spcBef>
              <a:spcAft>
                <a:spcPts val="0"/>
              </a:spcAft>
              <a:buClr>
                <a:schemeClr val="dk2"/>
              </a:buClr>
              <a:buSzPts val="1400"/>
              <a:buChar char="●"/>
              <a:defRPr u="none">
                <a:solidFill>
                  <a:schemeClr val="dk2"/>
                </a:solidFill>
              </a:defRPr>
            </a:lvl4pPr>
            <a:lvl5pPr indent="-317500" lvl="4" marL="2286000">
              <a:lnSpc>
                <a:spcPct val="115000"/>
              </a:lnSpc>
              <a:spcBef>
                <a:spcPts val="1000"/>
              </a:spcBef>
              <a:spcAft>
                <a:spcPts val="0"/>
              </a:spcAft>
              <a:buClr>
                <a:schemeClr val="dk2"/>
              </a:buClr>
              <a:buSzPts val="1400"/>
              <a:buChar char="○"/>
              <a:defRPr u="none">
                <a:solidFill>
                  <a:schemeClr val="dk2"/>
                </a:solidFill>
              </a:defRPr>
            </a:lvl5pPr>
            <a:lvl6pPr indent="-317500" lvl="5" marL="2743200">
              <a:lnSpc>
                <a:spcPct val="115000"/>
              </a:lnSpc>
              <a:spcBef>
                <a:spcPts val="1000"/>
              </a:spcBef>
              <a:spcAft>
                <a:spcPts val="0"/>
              </a:spcAft>
              <a:buClr>
                <a:schemeClr val="dk2"/>
              </a:buClr>
              <a:buSzPts val="1400"/>
              <a:buChar char="■"/>
              <a:defRPr u="none">
                <a:solidFill>
                  <a:schemeClr val="dk2"/>
                </a:solidFill>
              </a:defRPr>
            </a:lvl6pPr>
            <a:lvl7pPr indent="-317500" lvl="6" marL="3200400">
              <a:lnSpc>
                <a:spcPct val="115000"/>
              </a:lnSpc>
              <a:spcBef>
                <a:spcPts val="1000"/>
              </a:spcBef>
              <a:spcAft>
                <a:spcPts val="0"/>
              </a:spcAft>
              <a:buClr>
                <a:schemeClr val="dk2"/>
              </a:buClr>
              <a:buSzPts val="1400"/>
              <a:buChar char="●"/>
              <a:defRPr u="none">
                <a:solidFill>
                  <a:schemeClr val="dk2"/>
                </a:solidFill>
              </a:defRPr>
            </a:lvl7pPr>
            <a:lvl8pPr indent="-317500" lvl="7" marL="3657600">
              <a:lnSpc>
                <a:spcPct val="115000"/>
              </a:lnSpc>
              <a:spcBef>
                <a:spcPts val="1000"/>
              </a:spcBef>
              <a:spcAft>
                <a:spcPts val="0"/>
              </a:spcAft>
              <a:buClr>
                <a:schemeClr val="dk2"/>
              </a:buClr>
              <a:buSzPts val="1400"/>
              <a:buChar char="○"/>
              <a:defRPr u="none">
                <a:solidFill>
                  <a:schemeClr val="dk2"/>
                </a:solidFill>
              </a:defRPr>
            </a:lvl8pPr>
            <a:lvl9pPr indent="-317500" lvl="8" marL="4114800">
              <a:lnSpc>
                <a:spcPct val="115000"/>
              </a:lnSpc>
              <a:spcBef>
                <a:spcPts val="1000"/>
              </a:spcBef>
              <a:spcAft>
                <a:spcPts val="1000"/>
              </a:spcAft>
              <a:buClr>
                <a:schemeClr val="dk2"/>
              </a:buClr>
              <a:buSzPts val="1400"/>
              <a:buChar char="■"/>
              <a:defRPr u="none">
                <a:solidFill>
                  <a:schemeClr val="dk2"/>
                </a:solidFill>
              </a:defRPr>
            </a:lvl9pPr>
          </a:lstStyle>
          <a:p/>
        </p:txBody>
      </p:sp>
      <p:sp>
        <p:nvSpPr>
          <p:cNvPr id="1173" name="Google Shape;1173;p186"/>
          <p:cNvSpPr/>
          <p:nvPr>
            <p:ph idx="3" type="pic"/>
          </p:nvPr>
        </p:nvSpPr>
        <p:spPr>
          <a:xfrm>
            <a:off x="8596800" y="223475"/>
            <a:ext cx="318600" cy="318600"/>
          </a:xfrm>
          <a:prstGeom prst="ellipse">
            <a:avLst/>
          </a:prstGeom>
          <a:noFill/>
          <a:ln>
            <a:noFill/>
          </a:ln>
        </p:spPr>
      </p:sp>
      <p:sp>
        <p:nvSpPr>
          <p:cNvPr id="1174" name="Google Shape;1174;p186"/>
          <p:cNvSpPr txBox="1"/>
          <p:nvPr>
            <p:ph idx="4"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ept">
  <p:cSld name="CUSTOM_4_1">
    <p:bg>
      <p:bgPr>
        <a:solidFill>
          <a:schemeClr val="lt1"/>
        </a:solidFill>
      </p:bgPr>
    </p:bg>
    <p:spTree>
      <p:nvGrpSpPr>
        <p:cNvPr id="1175" name="Shape 1175"/>
        <p:cNvGrpSpPr/>
        <p:nvPr/>
      </p:nvGrpSpPr>
      <p:grpSpPr>
        <a:xfrm>
          <a:off x="0" y="0"/>
          <a:ext cx="0" cy="0"/>
          <a:chOff x="0" y="0"/>
          <a:chExt cx="0" cy="0"/>
        </a:xfrm>
      </p:grpSpPr>
      <p:sp>
        <p:nvSpPr>
          <p:cNvPr id="1176" name="Google Shape;1176;p187"/>
          <p:cNvSpPr txBox="1"/>
          <p:nvPr>
            <p:ph idx="1" type="body"/>
          </p:nvPr>
        </p:nvSpPr>
        <p:spPr>
          <a:xfrm>
            <a:off x="949503" y="770775"/>
            <a:ext cx="7171500" cy="16137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1pPr>
            <a:lvl2pPr indent="-381000" lvl="1" marL="914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2pPr>
            <a:lvl3pPr indent="-381000" lvl="2" marL="1371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3pPr>
            <a:lvl4pPr indent="-381000" lvl="3" marL="1828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4pPr>
            <a:lvl5pPr indent="-381000" lvl="4" marL="22860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5pPr>
            <a:lvl6pPr indent="-381000" lvl="5" marL="2743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6pPr>
            <a:lvl7pPr indent="-381000" lvl="6" marL="3200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7pPr>
            <a:lvl8pPr indent="-381000" lvl="7" marL="3657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8pPr>
            <a:lvl9pPr indent="-381000" lvl="8" marL="4114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9pPr>
          </a:lstStyle>
          <a:p/>
        </p:txBody>
      </p:sp>
      <p:sp>
        <p:nvSpPr>
          <p:cNvPr id="1177" name="Google Shape;1177;p187"/>
          <p:cNvSpPr txBox="1"/>
          <p:nvPr>
            <p:ph type="title"/>
          </p:nvPr>
        </p:nvSpPr>
        <p:spPr>
          <a:xfrm>
            <a:off x="956138" y="327150"/>
            <a:ext cx="27432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400"/>
              <a:buFont typeface="Albert Sans"/>
              <a:buNone/>
              <a:defRPr b="1" sz="1400">
                <a:solidFill>
                  <a:schemeClr val="lt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8" name="Google Shape;1178;p187"/>
          <p:cNvSpPr txBox="1"/>
          <p:nvPr>
            <p:ph idx="2" type="body"/>
          </p:nvPr>
        </p:nvSpPr>
        <p:spPr>
          <a:xfrm>
            <a:off x="961716" y="2599900"/>
            <a:ext cx="7145100" cy="18021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Albert Sans"/>
              <a:buChar char="●"/>
              <a:defRPr u="none">
                <a:solidFill>
                  <a:schemeClr val="dk2"/>
                </a:solidFill>
              </a:defRPr>
            </a:lvl1pPr>
            <a:lvl2pPr indent="-317500" lvl="1" marL="914400">
              <a:lnSpc>
                <a:spcPct val="115000"/>
              </a:lnSpc>
              <a:spcBef>
                <a:spcPts val="1000"/>
              </a:spcBef>
              <a:spcAft>
                <a:spcPts val="0"/>
              </a:spcAft>
              <a:buClr>
                <a:schemeClr val="dk2"/>
              </a:buClr>
              <a:buSzPts val="1400"/>
              <a:buChar char="○"/>
              <a:defRPr u="none">
                <a:solidFill>
                  <a:schemeClr val="dk2"/>
                </a:solidFill>
              </a:defRPr>
            </a:lvl2pPr>
            <a:lvl3pPr indent="-317500" lvl="2" marL="1371600">
              <a:lnSpc>
                <a:spcPct val="115000"/>
              </a:lnSpc>
              <a:spcBef>
                <a:spcPts val="1000"/>
              </a:spcBef>
              <a:spcAft>
                <a:spcPts val="0"/>
              </a:spcAft>
              <a:buClr>
                <a:schemeClr val="dk2"/>
              </a:buClr>
              <a:buSzPts val="1400"/>
              <a:buChar char="■"/>
              <a:defRPr u="none">
                <a:solidFill>
                  <a:schemeClr val="dk2"/>
                </a:solidFill>
              </a:defRPr>
            </a:lvl3pPr>
            <a:lvl4pPr indent="-317500" lvl="3" marL="1828800">
              <a:lnSpc>
                <a:spcPct val="115000"/>
              </a:lnSpc>
              <a:spcBef>
                <a:spcPts val="1000"/>
              </a:spcBef>
              <a:spcAft>
                <a:spcPts val="0"/>
              </a:spcAft>
              <a:buClr>
                <a:schemeClr val="dk2"/>
              </a:buClr>
              <a:buSzPts val="1400"/>
              <a:buChar char="●"/>
              <a:defRPr u="none">
                <a:solidFill>
                  <a:schemeClr val="dk2"/>
                </a:solidFill>
              </a:defRPr>
            </a:lvl4pPr>
            <a:lvl5pPr indent="-317500" lvl="4" marL="2286000">
              <a:lnSpc>
                <a:spcPct val="115000"/>
              </a:lnSpc>
              <a:spcBef>
                <a:spcPts val="1000"/>
              </a:spcBef>
              <a:spcAft>
                <a:spcPts val="0"/>
              </a:spcAft>
              <a:buClr>
                <a:schemeClr val="dk2"/>
              </a:buClr>
              <a:buSzPts val="1400"/>
              <a:buChar char="○"/>
              <a:defRPr u="none">
                <a:solidFill>
                  <a:schemeClr val="dk2"/>
                </a:solidFill>
              </a:defRPr>
            </a:lvl5pPr>
            <a:lvl6pPr indent="-317500" lvl="5" marL="2743200">
              <a:lnSpc>
                <a:spcPct val="115000"/>
              </a:lnSpc>
              <a:spcBef>
                <a:spcPts val="1000"/>
              </a:spcBef>
              <a:spcAft>
                <a:spcPts val="0"/>
              </a:spcAft>
              <a:buClr>
                <a:schemeClr val="dk2"/>
              </a:buClr>
              <a:buSzPts val="1400"/>
              <a:buChar char="■"/>
              <a:defRPr u="none">
                <a:solidFill>
                  <a:schemeClr val="dk2"/>
                </a:solidFill>
              </a:defRPr>
            </a:lvl6pPr>
            <a:lvl7pPr indent="-317500" lvl="6" marL="3200400">
              <a:lnSpc>
                <a:spcPct val="115000"/>
              </a:lnSpc>
              <a:spcBef>
                <a:spcPts val="1000"/>
              </a:spcBef>
              <a:spcAft>
                <a:spcPts val="0"/>
              </a:spcAft>
              <a:buClr>
                <a:schemeClr val="dk2"/>
              </a:buClr>
              <a:buSzPts val="1400"/>
              <a:buChar char="●"/>
              <a:defRPr u="none">
                <a:solidFill>
                  <a:schemeClr val="dk2"/>
                </a:solidFill>
              </a:defRPr>
            </a:lvl7pPr>
            <a:lvl8pPr indent="-317500" lvl="7" marL="3657600">
              <a:lnSpc>
                <a:spcPct val="115000"/>
              </a:lnSpc>
              <a:spcBef>
                <a:spcPts val="1000"/>
              </a:spcBef>
              <a:spcAft>
                <a:spcPts val="0"/>
              </a:spcAft>
              <a:buClr>
                <a:schemeClr val="dk2"/>
              </a:buClr>
              <a:buSzPts val="1400"/>
              <a:buChar char="○"/>
              <a:defRPr u="none">
                <a:solidFill>
                  <a:schemeClr val="dk2"/>
                </a:solidFill>
              </a:defRPr>
            </a:lvl8pPr>
            <a:lvl9pPr indent="-317500" lvl="8" marL="4114800">
              <a:lnSpc>
                <a:spcPct val="115000"/>
              </a:lnSpc>
              <a:spcBef>
                <a:spcPts val="1000"/>
              </a:spcBef>
              <a:spcAft>
                <a:spcPts val="1000"/>
              </a:spcAft>
              <a:buClr>
                <a:schemeClr val="dk2"/>
              </a:buClr>
              <a:buSzPts val="1400"/>
              <a:buChar char="■"/>
              <a:defRPr u="none">
                <a:solidFill>
                  <a:schemeClr val="dk2"/>
                </a:solidFill>
              </a:defRPr>
            </a:lvl9pPr>
          </a:lstStyle>
          <a:p/>
        </p:txBody>
      </p:sp>
      <p:sp>
        <p:nvSpPr>
          <p:cNvPr id="1179" name="Google Shape;1179;p187"/>
          <p:cNvSpPr/>
          <p:nvPr>
            <p:ph idx="3" type="pic"/>
          </p:nvPr>
        </p:nvSpPr>
        <p:spPr>
          <a:xfrm>
            <a:off x="8596800" y="223475"/>
            <a:ext cx="318600" cy="318600"/>
          </a:xfrm>
          <a:prstGeom prst="ellipse">
            <a:avLst/>
          </a:prstGeom>
          <a:noFill/>
          <a:ln>
            <a:noFill/>
          </a:ln>
        </p:spPr>
      </p:sp>
      <p:sp>
        <p:nvSpPr>
          <p:cNvPr id="1180" name="Google Shape;1180;p187"/>
          <p:cNvSpPr txBox="1"/>
          <p:nvPr>
            <p:ph idx="4"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Problem">
  <p:cSld name="CUSTOM_6">
    <p:spTree>
      <p:nvGrpSpPr>
        <p:cNvPr id="1181" name="Shape 1181"/>
        <p:cNvGrpSpPr/>
        <p:nvPr/>
      </p:nvGrpSpPr>
      <p:grpSpPr>
        <a:xfrm>
          <a:off x="0" y="0"/>
          <a:ext cx="0" cy="0"/>
          <a:chOff x="0" y="0"/>
          <a:chExt cx="0" cy="0"/>
        </a:xfrm>
      </p:grpSpPr>
      <p:sp>
        <p:nvSpPr>
          <p:cNvPr id="1182" name="Google Shape;1182;p188"/>
          <p:cNvSpPr/>
          <p:nvPr>
            <p:ph idx="2" type="pic"/>
          </p:nvPr>
        </p:nvSpPr>
        <p:spPr>
          <a:xfrm>
            <a:off x="8596800" y="223475"/>
            <a:ext cx="318600" cy="318600"/>
          </a:xfrm>
          <a:prstGeom prst="ellipse">
            <a:avLst/>
          </a:prstGeom>
          <a:noFill/>
          <a:ln>
            <a:noFill/>
          </a:ln>
        </p:spPr>
      </p:sp>
      <p:sp>
        <p:nvSpPr>
          <p:cNvPr id="1183" name="Google Shape;1183;p188"/>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184" name="Google Shape;1184;p188"/>
          <p:cNvSpPr txBox="1"/>
          <p:nvPr>
            <p:ph idx="1" type="subTitle"/>
          </p:nvPr>
        </p:nvSpPr>
        <p:spPr>
          <a:xfrm>
            <a:off x="958450" y="2692875"/>
            <a:ext cx="7137900" cy="2013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400"/>
              <a:buFont typeface="Nanum Myeongjo"/>
              <a:buNone/>
              <a:defRPr b="0"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1185" name="Google Shape;1185;p188"/>
          <p:cNvSpPr txBox="1"/>
          <p:nvPr>
            <p:ph idx="3" type="title"/>
          </p:nvPr>
        </p:nvSpPr>
        <p:spPr>
          <a:xfrm>
            <a:off x="956150" y="55575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1400"/>
              <a:buFont typeface="Albert Sans"/>
              <a:buNone/>
              <a:defRPr b="1" sz="1400">
                <a:solidFill>
                  <a:schemeClr val="accent1"/>
                </a:solidFill>
                <a:latin typeface="Albert Sans"/>
                <a:ea typeface="Albert Sans"/>
                <a:cs typeface="Albert Sans"/>
                <a:sym typeface="Albert Sans"/>
              </a:defRPr>
            </a:lvl1pPr>
            <a:lvl2pPr lvl="1">
              <a:spcBef>
                <a:spcPts val="0"/>
              </a:spcBef>
              <a:spcAft>
                <a:spcPts val="0"/>
              </a:spcAft>
              <a:buClr>
                <a:schemeClr val="accent1"/>
              </a:buClr>
              <a:buSzPts val="1400"/>
              <a:buNone/>
              <a:defRPr>
                <a:solidFill>
                  <a:schemeClr val="accent1"/>
                </a:solidFill>
              </a:defRPr>
            </a:lvl2pPr>
            <a:lvl3pPr lvl="2">
              <a:spcBef>
                <a:spcPts val="0"/>
              </a:spcBef>
              <a:spcAft>
                <a:spcPts val="0"/>
              </a:spcAft>
              <a:buClr>
                <a:schemeClr val="accent1"/>
              </a:buClr>
              <a:buSzPts val="1400"/>
              <a:buNone/>
              <a:defRPr>
                <a:solidFill>
                  <a:schemeClr val="accent1"/>
                </a:solidFill>
              </a:defRPr>
            </a:lvl3pPr>
            <a:lvl4pPr lvl="3">
              <a:spcBef>
                <a:spcPts val="0"/>
              </a:spcBef>
              <a:spcAft>
                <a:spcPts val="0"/>
              </a:spcAft>
              <a:buClr>
                <a:schemeClr val="accent1"/>
              </a:buClr>
              <a:buSzPts val="1400"/>
              <a:buNone/>
              <a:defRPr>
                <a:solidFill>
                  <a:schemeClr val="accent1"/>
                </a:solidFill>
              </a:defRPr>
            </a:lvl4pPr>
            <a:lvl5pPr lvl="4">
              <a:spcBef>
                <a:spcPts val="0"/>
              </a:spcBef>
              <a:spcAft>
                <a:spcPts val="0"/>
              </a:spcAft>
              <a:buClr>
                <a:schemeClr val="accent1"/>
              </a:buClr>
              <a:buSzPts val="1400"/>
              <a:buNone/>
              <a:defRPr>
                <a:solidFill>
                  <a:schemeClr val="accent1"/>
                </a:solidFill>
              </a:defRPr>
            </a:lvl5pPr>
            <a:lvl6pPr lvl="5">
              <a:spcBef>
                <a:spcPts val="0"/>
              </a:spcBef>
              <a:spcAft>
                <a:spcPts val="0"/>
              </a:spcAft>
              <a:buClr>
                <a:schemeClr val="accent1"/>
              </a:buClr>
              <a:buSzPts val="1400"/>
              <a:buNone/>
              <a:defRPr>
                <a:solidFill>
                  <a:schemeClr val="accent1"/>
                </a:solidFill>
              </a:defRPr>
            </a:lvl6pPr>
            <a:lvl7pPr lvl="6">
              <a:spcBef>
                <a:spcPts val="0"/>
              </a:spcBef>
              <a:spcAft>
                <a:spcPts val="0"/>
              </a:spcAft>
              <a:buClr>
                <a:schemeClr val="accent1"/>
              </a:buClr>
              <a:buSzPts val="1400"/>
              <a:buNone/>
              <a:defRPr>
                <a:solidFill>
                  <a:schemeClr val="accent1"/>
                </a:solidFill>
              </a:defRPr>
            </a:lvl7pPr>
            <a:lvl8pPr lvl="7">
              <a:spcBef>
                <a:spcPts val="0"/>
              </a:spcBef>
              <a:spcAft>
                <a:spcPts val="0"/>
              </a:spcAft>
              <a:buClr>
                <a:schemeClr val="accent1"/>
              </a:buClr>
              <a:buSzPts val="1400"/>
              <a:buNone/>
              <a:defRPr>
                <a:solidFill>
                  <a:schemeClr val="accent1"/>
                </a:solidFill>
              </a:defRPr>
            </a:lvl8pPr>
            <a:lvl9pPr lvl="8">
              <a:spcBef>
                <a:spcPts val="0"/>
              </a:spcBef>
              <a:spcAft>
                <a:spcPts val="0"/>
              </a:spcAft>
              <a:buClr>
                <a:schemeClr val="accent1"/>
              </a:buClr>
              <a:buSzPts val="1400"/>
              <a:buNone/>
              <a:defRPr>
                <a:solidFill>
                  <a:schemeClr val="accent1"/>
                </a:solidFill>
              </a:defRPr>
            </a:lvl9pPr>
          </a:lstStyle>
          <a:p/>
        </p:txBody>
      </p:sp>
      <p:sp>
        <p:nvSpPr>
          <p:cNvPr id="1186" name="Google Shape;1186;p188"/>
          <p:cNvSpPr txBox="1"/>
          <p:nvPr>
            <p:ph idx="4" type="title"/>
          </p:nvPr>
        </p:nvSpPr>
        <p:spPr>
          <a:xfrm>
            <a:off x="941263" y="866159"/>
            <a:ext cx="7137900" cy="2013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6000"/>
              <a:buFont typeface="Albert Sans"/>
              <a:buNone/>
              <a:defRPr sz="6000">
                <a:latin typeface="Albert Sans"/>
                <a:ea typeface="Albert Sans"/>
                <a:cs typeface="Albert Sans"/>
                <a:sym typeface="Albert Sans"/>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s &amp; Benefits">
  <p:cSld name="CUSTOM_7">
    <p:spTree>
      <p:nvGrpSpPr>
        <p:cNvPr id="1187" name="Shape 1187"/>
        <p:cNvGrpSpPr/>
        <p:nvPr/>
      </p:nvGrpSpPr>
      <p:grpSpPr>
        <a:xfrm>
          <a:off x="0" y="0"/>
          <a:ext cx="0" cy="0"/>
          <a:chOff x="0" y="0"/>
          <a:chExt cx="0" cy="0"/>
        </a:xfrm>
      </p:grpSpPr>
      <p:sp>
        <p:nvSpPr>
          <p:cNvPr id="1188" name="Google Shape;1188;p189"/>
          <p:cNvSpPr txBox="1"/>
          <p:nvPr>
            <p:ph idx="1" type="subTitle"/>
          </p:nvPr>
        </p:nvSpPr>
        <p:spPr>
          <a:xfrm>
            <a:off x="-394525" y="762900"/>
            <a:ext cx="29583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1189" name="Google Shape;1189;p189"/>
          <p:cNvSpPr txBox="1"/>
          <p:nvPr>
            <p:ph idx="2" type="subTitle"/>
          </p:nvPr>
        </p:nvSpPr>
        <p:spPr>
          <a:xfrm>
            <a:off x="7780000" y="762900"/>
            <a:ext cx="19617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400"/>
              <a:buFont typeface="Albert Sans"/>
              <a:buNone/>
              <a:defRPr/>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1190" name="Google Shape;1190;p189"/>
          <p:cNvSpPr txBox="1"/>
          <p:nvPr>
            <p:ph idx="3" type="subTitle"/>
          </p:nvPr>
        </p:nvSpPr>
        <p:spPr>
          <a:xfrm>
            <a:off x="-867225" y="1991550"/>
            <a:ext cx="20115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400"/>
              <a:buFont typeface="Albert Sans"/>
              <a:buNone/>
              <a:defRPr/>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1191" name="Google Shape;1191;p189"/>
          <p:cNvSpPr txBox="1"/>
          <p:nvPr>
            <p:ph idx="4" type="subTitle"/>
          </p:nvPr>
        </p:nvSpPr>
        <p:spPr>
          <a:xfrm>
            <a:off x="1384800" y="1991550"/>
            <a:ext cx="19617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1192" name="Google Shape;1192;p189"/>
          <p:cNvSpPr txBox="1"/>
          <p:nvPr>
            <p:ph idx="5" type="subTitle"/>
          </p:nvPr>
        </p:nvSpPr>
        <p:spPr>
          <a:xfrm>
            <a:off x="3556975" y="1991550"/>
            <a:ext cx="44034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6000"/>
              <a:buNone/>
              <a:defRPr b="0" sz="6000"/>
            </a:lvl1pPr>
            <a:lvl2pPr lvl="1">
              <a:spcBef>
                <a:spcPts val="0"/>
              </a:spcBef>
              <a:spcAft>
                <a:spcPts val="0"/>
              </a:spcAft>
              <a:buClr>
                <a:schemeClr val="lt1"/>
              </a:buClr>
              <a:buSzPts val="6000"/>
              <a:buFont typeface="Albert Sans"/>
              <a:buNone/>
              <a:defRPr sz="6000"/>
            </a:lvl2pPr>
            <a:lvl3pPr lvl="2">
              <a:spcBef>
                <a:spcPts val="0"/>
              </a:spcBef>
              <a:spcAft>
                <a:spcPts val="0"/>
              </a:spcAft>
              <a:buClr>
                <a:schemeClr val="lt1"/>
              </a:buClr>
              <a:buSzPts val="6000"/>
              <a:buFont typeface="Albert Sans"/>
              <a:buNone/>
              <a:defRPr sz="6000"/>
            </a:lvl3pPr>
            <a:lvl4pPr lvl="3">
              <a:spcBef>
                <a:spcPts val="0"/>
              </a:spcBef>
              <a:spcAft>
                <a:spcPts val="0"/>
              </a:spcAft>
              <a:buClr>
                <a:schemeClr val="lt1"/>
              </a:buClr>
              <a:buSzPts val="6000"/>
              <a:buFont typeface="Albert Sans"/>
              <a:buNone/>
              <a:defRPr sz="6000"/>
            </a:lvl4pPr>
            <a:lvl5pPr lvl="4">
              <a:spcBef>
                <a:spcPts val="0"/>
              </a:spcBef>
              <a:spcAft>
                <a:spcPts val="0"/>
              </a:spcAft>
              <a:buClr>
                <a:schemeClr val="lt1"/>
              </a:buClr>
              <a:buSzPts val="6000"/>
              <a:buFont typeface="Albert Sans"/>
              <a:buNone/>
              <a:defRPr sz="6000"/>
            </a:lvl5pPr>
            <a:lvl6pPr lvl="5">
              <a:spcBef>
                <a:spcPts val="0"/>
              </a:spcBef>
              <a:spcAft>
                <a:spcPts val="0"/>
              </a:spcAft>
              <a:buClr>
                <a:schemeClr val="lt1"/>
              </a:buClr>
              <a:buSzPts val="6000"/>
              <a:buFont typeface="Albert Sans"/>
              <a:buNone/>
              <a:defRPr sz="6000"/>
            </a:lvl6pPr>
            <a:lvl7pPr lvl="6">
              <a:spcBef>
                <a:spcPts val="0"/>
              </a:spcBef>
              <a:spcAft>
                <a:spcPts val="0"/>
              </a:spcAft>
              <a:buClr>
                <a:schemeClr val="lt1"/>
              </a:buClr>
              <a:buSzPts val="6000"/>
              <a:buFont typeface="Albert Sans"/>
              <a:buNone/>
              <a:defRPr sz="6000"/>
            </a:lvl7pPr>
            <a:lvl8pPr lvl="7">
              <a:spcBef>
                <a:spcPts val="0"/>
              </a:spcBef>
              <a:spcAft>
                <a:spcPts val="0"/>
              </a:spcAft>
              <a:buClr>
                <a:schemeClr val="lt1"/>
              </a:buClr>
              <a:buSzPts val="6000"/>
              <a:buFont typeface="Albert Sans"/>
              <a:buNone/>
              <a:defRPr sz="6000"/>
            </a:lvl8pPr>
            <a:lvl9pPr lvl="8">
              <a:spcBef>
                <a:spcPts val="0"/>
              </a:spcBef>
              <a:spcAft>
                <a:spcPts val="0"/>
              </a:spcAft>
              <a:buClr>
                <a:schemeClr val="lt1"/>
              </a:buClr>
              <a:buSzPts val="6000"/>
              <a:buFont typeface="Albert Sans"/>
              <a:buNone/>
              <a:defRPr sz="6000"/>
            </a:lvl9pPr>
          </a:lstStyle>
          <a:p/>
        </p:txBody>
      </p:sp>
      <p:sp>
        <p:nvSpPr>
          <p:cNvPr id="1193" name="Google Shape;1193;p189"/>
          <p:cNvSpPr txBox="1"/>
          <p:nvPr>
            <p:ph idx="6" type="subTitle"/>
          </p:nvPr>
        </p:nvSpPr>
        <p:spPr>
          <a:xfrm>
            <a:off x="8207225" y="1991550"/>
            <a:ext cx="22164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1194" name="Google Shape;1194;p189"/>
          <p:cNvSpPr txBox="1"/>
          <p:nvPr>
            <p:ph idx="7" type="subTitle"/>
          </p:nvPr>
        </p:nvSpPr>
        <p:spPr>
          <a:xfrm>
            <a:off x="307950" y="3220200"/>
            <a:ext cx="38076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1195" name="Google Shape;1195;p189"/>
          <p:cNvSpPr txBox="1"/>
          <p:nvPr>
            <p:ph idx="8" type="subTitle"/>
          </p:nvPr>
        </p:nvSpPr>
        <p:spPr>
          <a:xfrm>
            <a:off x="4367925" y="3220200"/>
            <a:ext cx="21210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400"/>
              <a:buFont typeface="Albert Sans"/>
              <a:buNone/>
              <a:defRPr/>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1196" name="Google Shape;1196;p189"/>
          <p:cNvSpPr txBox="1"/>
          <p:nvPr>
            <p:ph idx="9" type="subTitle"/>
          </p:nvPr>
        </p:nvSpPr>
        <p:spPr>
          <a:xfrm>
            <a:off x="6718750" y="3220200"/>
            <a:ext cx="23832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1197" name="Google Shape;1197;p189"/>
          <p:cNvSpPr txBox="1"/>
          <p:nvPr>
            <p:ph idx="13" type="subTitle"/>
          </p:nvPr>
        </p:nvSpPr>
        <p:spPr>
          <a:xfrm>
            <a:off x="2793625" y="762900"/>
            <a:ext cx="21435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400"/>
              <a:buFont typeface="Albert Sans"/>
              <a:buNone/>
              <a:defRPr/>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1198" name="Google Shape;1198;p189"/>
          <p:cNvSpPr txBox="1"/>
          <p:nvPr>
            <p:ph idx="14" type="subTitle"/>
          </p:nvPr>
        </p:nvSpPr>
        <p:spPr>
          <a:xfrm>
            <a:off x="5151963" y="762900"/>
            <a:ext cx="24132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1199" name="Google Shape;1199;p189"/>
          <p:cNvSpPr/>
          <p:nvPr>
            <p:ph idx="15" type="pic"/>
          </p:nvPr>
        </p:nvSpPr>
        <p:spPr>
          <a:xfrm>
            <a:off x="8596800" y="223475"/>
            <a:ext cx="318600" cy="318600"/>
          </a:xfrm>
          <a:prstGeom prst="ellipse">
            <a:avLst/>
          </a:prstGeom>
          <a:noFill/>
          <a:ln>
            <a:noFill/>
          </a:ln>
        </p:spPr>
      </p:sp>
      <p:sp>
        <p:nvSpPr>
          <p:cNvPr id="1200" name="Google Shape;1200;p189"/>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 Graph">
  <p:cSld name="CUSTOM_8">
    <p:spTree>
      <p:nvGrpSpPr>
        <p:cNvPr id="1201" name="Shape 1201"/>
        <p:cNvGrpSpPr/>
        <p:nvPr/>
      </p:nvGrpSpPr>
      <p:grpSpPr>
        <a:xfrm>
          <a:off x="0" y="0"/>
          <a:ext cx="0" cy="0"/>
          <a:chOff x="0" y="0"/>
          <a:chExt cx="0" cy="0"/>
        </a:xfrm>
      </p:grpSpPr>
      <p:sp>
        <p:nvSpPr>
          <p:cNvPr id="1202" name="Google Shape;1202;p190"/>
          <p:cNvSpPr txBox="1"/>
          <p:nvPr>
            <p:ph type="title"/>
          </p:nvPr>
        </p:nvSpPr>
        <p:spPr>
          <a:xfrm>
            <a:off x="956150" y="32715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1400"/>
              <a:buFont typeface="Albert Sans"/>
              <a:buNone/>
              <a:defRPr b="1" sz="1400">
                <a:solidFill>
                  <a:schemeClr val="accent1"/>
                </a:solidFill>
                <a:latin typeface="Albert Sans"/>
                <a:ea typeface="Albert Sans"/>
                <a:cs typeface="Albert Sans"/>
                <a:sym typeface="Albert Sans"/>
              </a:defRPr>
            </a:lvl1pPr>
            <a:lvl2pPr lvl="1">
              <a:spcBef>
                <a:spcPts val="0"/>
              </a:spcBef>
              <a:spcAft>
                <a:spcPts val="0"/>
              </a:spcAft>
              <a:buClr>
                <a:schemeClr val="accent1"/>
              </a:buClr>
              <a:buSzPts val="1400"/>
              <a:buNone/>
              <a:defRPr>
                <a:solidFill>
                  <a:schemeClr val="accent1"/>
                </a:solidFill>
              </a:defRPr>
            </a:lvl2pPr>
            <a:lvl3pPr lvl="2">
              <a:spcBef>
                <a:spcPts val="0"/>
              </a:spcBef>
              <a:spcAft>
                <a:spcPts val="0"/>
              </a:spcAft>
              <a:buClr>
                <a:schemeClr val="accent1"/>
              </a:buClr>
              <a:buSzPts val="1400"/>
              <a:buNone/>
              <a:defRPr>
                <a:solidFill>
                  <a:schemeClr val="accent1"/>
                </a:solidFill>
              </a:defRPr>
            </a:lvl3pPr>
            <a:lvl4pPr lvl="3">
              <a:spcBef>
                <a:spcPts val="0"/>
              </a:spcBef>
              <a:spcAft>
                <a:spcPts val="0"/>
              </a:spcAft>
              <a:buClr>
                <a:schemeClr val="accent1"/>
              </a:buClr>
              <a:buSzPts val="1400"/>
              <a:buNone/>
              <a:defRPr>
                <a:solidFill>
                  <a:schemeClr val="accent1"/>
                </a:solidFill>
              </a:defRPr>
            </a:lvl4pPr>
            <a:lvl5pPr lvl="4">
              <a:spcBef>
                <a:spcPts val="0"/>
              </a:spcBef>
              <a:spcAft>
                <a:spcPts val="0"/>
              </a:spcAft>
              <a:buClr>
                <a:schemeClr val="accent1"/>
              </a:buClr>
              <a:buSzPts val="1400"/>
              <a:buNone/>
              <a:defRPr>
                <a:solidFill>
                  <a:schemeClr val="accent1"/>
                </a:solidFill>
              </a:defRPr>
            </a:lvl5pPr>
            <a:lvl6pPr lvl="5">
              <a:spcBef>
                <a:spcPts val="0"/>
              </a:spcBef>
              <a:spcAft>
                <a:spcPts val="0"/>
              </a:spcAft>
              <a:buClr>
                <a:schemeClr val="accent1"/>
              </a:buClr>
              <a:buSzPts val="1400"/>
              <a:buNone/>
              <a:defRPr>
                <a:solidFill>
                  <a:schemeClr val="accent1"/>
                </a:solidFill>
              </a:defRPr>
            </a:lvl6pPr>
            <a:lvl7pPr lvl="6">
              <a:spcBef>
                <a:spcPts val="0"/>
              </a:spcBef>
              <a:spcAft>
                <a:spcPts val="0"/>
              </a:spcAft>
              <a:buClr>
                <a:schemeClr val="accent1"/>
              </a:buClr>
              <a:buSzPts val="1400"/>
              <a:buNone/>
              <a:defRPr>
                <a:solidFill>
                  <a:schemeClr val="accent1"/>
                </a:solidFill>
              </a:defRPr>
            </a:lvl7pPr>
            <a:lvl8pPr lvl="7">
              <a:spcBef>
                <a:spcPts val="0"/>
              </a:spcBef>
              <a:spcAft>
                <a:spcPts val="0"/>
              </a:spcAft>
              <a:buClr>
                <a:schemeClr val="accent1"/>
              </a:buClr>
              <a:buSzPts val="1400"/>
              <a:buNone/>
              <a:defRPr>
                <a:solidFill>
                  <a:schemeClr val="accent1"/>
                </a:solidFill>
              </a:defRPr>
            </a:lvl8pPr>
            <a:lvl9pPr lvl="8">
              <a:spcBef>
                <a:spcPts val="0"/>
              </a:spcBef>
              <a:spcAft>
                <a:spcPts val="0"/>
              </a:spcAft>
              <a:buClr>
                <a:schemeClr val="accent1"/>
              </a:buClr>
              <a:buSzPts val="1400"/>
              <a:buNone/>
              <a:defRPr>
                <a:solidFill>
                  <a:schemeClr val="accent1"/>
                </a:solidFill>
              </a:defRPr>
            </a:lvl9pPr>
          </a:lstStyle>
          <a:p/>
        </p:txBody>
      </p:sp>
      <p:sp>
        <p:nvSpPr>
          <p:cNvPr id="1203" name="Google Shape;1203;p190"/>
          <p:cNvSpPr/>
          <p:nvPr>
            <p:ph idx="2" type="pic"/>
          </p:nvPr>
        </p:nvSpPr>
        <p:spPr>
          <a:xfrm>
            <a:off x="8596800" y="223475"/>
            <a:ext cx="318600" cy="318600"/>
          </a:xfrm>
          <a:prstGeom prst="ellipse">
            <a:avLst/>
          </a:prstGeom>
          <a:noFill/>
          <a:ln>
            <a:noFill/>
          </a:ln>
        </p:spPr>
      </p:sp>
      <p:sp>
        <p:nvSpPr>
          <p:cNvPr id="1204" name="Google Shape;1204;p190"/>
          <p:cNvSpPr txBox="1"/>
          <p:nvPr>
            <p:ph idx="1" type="subTitle"/>
          </p:nvPr>
        </p:nvSpPr>
        <p:spPr>
          <a:xfrm>
            <a:off x="3831000" y="327150"/>
            <a:ext cx="4500300" cy="1202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5" name="Google Shape;1205;p190"/>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e Graph">
  <p:cSld name="CUSTOM_8_1">
    <p:spTree>
      <p:nvGrpSpPr>
        <p:cNvPr id="1206" name="Shape 1206"/>
        <p:cNvGrpSpPr/>
        <p:nvPr/>
      </p:nvGrpSpPr>
      <p:grpSpPr>
        <a:xfrm>
          <a:off x="0" y="0"/>
          <a:ext cx="0" cy="0"/>
          <a:chOff x="0" y="0"/>
          <a:chExt cx="0" cy="0"/>
        </a:xfrm>
      </p:grpSpPr>
      <p:sp>
        <p:nvSpPr>
          <p:cNvPr id="1207" name="Google Shape;1207;p191"/>
          <p:cNvSpPr txBox="1"/>
          <p:nvPr>
            <p:ph idx="1" type="subTitle"/>
          </p:nvPr>
        </p:nvSpPr>
        <p:spPr>
          <a:xfrm>
            <a:off x="955475" y="1615450"/>
            <a:ext cx="3291600" cy="2850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8" name="Google Shape;1208;p191"/>
          <p:cNvSpPr txBox="1"/>
          <p:nvPr>
            <p:ph type="title"/>
          </p:nvPr>
        </p:nvSpPr>
        <p:spPr>
          <a:xfrm>
            <a:off x="956150" y="327150"/>
            <a:ext cx="35586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400"/>
              <a:buFont typeface="Albert Sans"/>
              <a:buNone/>
              <a:defRPr b="1" sz="1400">
                <a:solidFill>
                  <a:schemeClr val="accent1"/>
                </a:solidFill>
                <a:latin typeface="Albert Sans"/>
                <a:ea typeface="Albert Sans"/>
                <a:cs typeface="Albert Sans"/>
                <a:sym typeface="Albert Sans"/>
              </a:defRPr>
            </a:lvl1pPr>
            <a:lvl2pPr lvl="1">
              <a:spcBef>
                <a:spcPts val="0"/>
              </a:spcBef>
              <a:spcAft>
                <a:spcPts val="0"/>
              </a:spcAft>
              <a:buClr>
                <a:schemeClr val="accent1"/>
              </a:buClr>
              <a:buSzPts val="1400"/>
              <a:buNone/>
              <a:defRPr>
                <a:solidFill>
                  <a:schemeClr val="accent1"/>
                </a:solidFill>
              </a:defRPr>
            </a:lvl2pPr>
            <a:lvl3pPr lvl="2">
              <a:spcBef>
                <a:spcPts val="0"/>
              </a:spcBef>
              <a:spcAft>
                <a:spcPts val="0"/>
              </a:spcAft>
              <a:buClr>
                <a:schemeClr val="accent1"/>
              </a:buClr>
              <a:buSzPts val="1400"/>
              <a:buNone/>
              <a:defRPr>
                <a:solidFill>
                  <a:schemeClr val="accent1"/>
                </a:solidFill>
              </a:defRPr>
            </a:lvl3pPr>
            <a:lvl4pPr lvl="3">
              <a:spcBef>
                <a:spcPts val="0"/>
              </a:spcBef>
              <a:spcAft>
                <a:spcPts val="0"/>
              </a:spcAft>
              <a:buClr>
                <a:schemeClr val="accent1"/>
              </a:buClr>
              <a:buSzPts val="1400"/>
              <a:buNone/>
              <a:defRPr>
                <a:solidFill>
                  <a:schemeClr val="accent1"/>
                </a:solidFill>
              </a:defRPr>
            </a:lvl4pPr>
            <a:lvl5pPr lvl="4">
              <a:spcBef>
                <a:spcPts val="0"/>
              </a:spcBef>
              <a:spcAft>
                <a:spcPts val="0"/>
              </a:spcAft>
              <a:buClr>
                <a:schemeClr val="accent1"/>
              </a:buClr>
              <a:buSzPts val="1400"/>
              <a:buNone/>
              <a:defRPr>
                <a:solidFill>
                  <a:schemeClr val="accent1"/>
                </a:solidFill>
              </a:defRPr>
            </a:lvl5pPr>
            <a:lvl6pPr lvl="5">
              <a:spcBef>
                <a:spcPts val="0"/>
              </a:spcBef>
              <a:spcAft>
                <a:spcPts val="0"/>
              </a:spcAft>
              <a:buClr>
                <a:schemeClr val="accent1"/>
              </a:buClr>
              <a:buSzPts val="1400"/>
              <a:buNone/>
              <a:defRPr>
                <a:solidFill>
                  <a:schemeClr val="accent1"/>
                </a:solidFill>
              </a:defRPr>
            </a:lvl6pPr>
            <a:lvl7pPr lvl="6">
              <a:spcBef>
                <a:spcPts val="0"/>
              </a:spcBef>
              <a:spcAft>
                <a:spcPts val="0"/>
              </a:spcAft>
              <a:buClr>
                <a:schemeClr val="accent1"/>
              </a:buClr>
              <a:buSzPts val="1400"/>
              <a:buNone/>
              <a:defRPr>
                <a:solidFill>
                  <a:schemeClr val="accent1"/>
                </a:solidFill>
              </a:defRPr>
            </a:lvl7pPr>
            <a:lvl8pPr lvl="7">
              <a:spcBef>
                <a:spcPts val="0"/>
              </a:spcBef>
              <a:spcAft>
                <a:spcPts val="0"/>
              </a:spcAft>
              <a:buClr>
                <a:schemeClr val="accent1"/>
              </a:buClr>
              <a:buSzPts val="1400"/>
              <a:buNone/>
              <a:defRPr>
                <a:solidFill>
                  <a:schemeClr val="accent1"/>
                </a:solidFill>
              </a:defRPr>
            </a:lvl8pPr>
            <a:lvl9pPr lvl="8">
              <a:spcBef>
                <a:spcPts val="0"/>
              </a:spcBef>
              <a:spcAft>
                <a:spcPts val="0"/>
              </a:spcAft>
              <a:buClr>
                <a:schemeClr val="accent1"/>
              </a:buClr>
              <a:buSzPts val="1400"/>
              <a:buNone/>
              <a:defRPr>
                <a:solidFill>
                  <a:schemeClr val="accent1"/>
                </a:solidFill>
              </a:defRPr>
            </a:lvl9pPr>
          </a:lstStyle>
          <a:p/>
        </p:txBody>
      </p:sp>
      <p:sp>
        <p:nvSpPr>
          <p:cNvPr id="1209" name="Google Shape;1209;p191"/>
          <p:cNvSpPr/>
          <p:nvPr>
            <p:ph idx="2" type="pic"/>
          </p:nvPr>
        </p:nvSpPr>
        <p:spPr>
          <a:xfrm>
            <a:off x="8596800" y="223475"/>
            <a:ext cx="318600" cy="318600"/>
          </a:xfrm>
          <a:prstGeom prst="ellipse">
            <a:avLst/>
          </a:prstGeom>
          <a:noFill/>
          <a:ln>
            <a:noFill/>
          </a:ln>
        </p:spPr>
      </p:sp>
      <p:sp>
        <p:nvSpPr>
          <p:cNvPr id="1210" name="Google Shape;1210;p191"/>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Solution">
  <p:cSld name="CUSTOM_9">
    <p:bg>
      <p:bgPr>
        <a:solidFill>
          <a:schemeClr val="accent1"/>
        </a:solidFill>
      </p:bgPr>
    </p:bg>
    <p:spTree>
      <p:nvGrpSpPr>
        <p:cNvPr id="1211" name="Shape 1211"/>
        <p:cNvGrpSpPr/>
        <p:nvPr/>
      </p:nvGrpSpPr>
      <p:grpSpPr>
        <a:xfrm>
          <a:off x="0" y="0"/>
          <a:ext cx="0" cy="0"/>
          <a:chOff x="0" y="0"/>
          <a:chExt cx="0" cy="0"/>
        </a:xfrm>
      </p:grpSpPr>
      <p:sp>
        <p:nvSpPr>
          <p:cNvPr id="1212" name="Google Shape;1212;p192"/>
          <p:cNvSpPr/>
          <p:nvPr/>
        </p:nvSpPr>
        <p:spPr>
          <a:xfrm>
            <a:off x="116350" y="93175"/>
            <a:ext cx="8904000" cy="4914900"/>
          </a:xfrm>
          <a:prstGeom prst="roundRect">
            <a:avLst>
              <a:gd fmla="val 261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92"/>
          <p:cNvSpPr txBox="1"/>
          <p:nvPr>
            <p:ph idx="1" type="subTitle"/>
          </p:nvPr>
        </p:nvSpPr>
        <p:spPr>
          <a:xfrm>
            <a:off x="958450" y="2692875"/>
            <a:ext cx="7137900" cy="2013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400"/>
              <a:buFont typeface="Nanum Myeongjo"/>
              <a:buNone/>
              <a:defRPr b="0" sz="2400">
                <a:solidFill>
                  <a:schemeClr val="dk2"/>
                </a:solidFill>
                <a:latin typeface="Nanum Myeongjo"/>
                <a:ea typeface="Nanum Myeongjo"/>
                <a:cs typeface="Nanum Myeongjo"/>
                <a:sym typeface="Nanum Myeongjo"/>
              </a:defRPr>
            </a:lvl1pPr>
            <a:lvl2pPr lvl="1">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2pPr>
            <a:lvl3pPr lvl="2">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3pPr>
            <a:lvl4pPr lvl="3">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4pPr>
            <a:lvl5pPr lvl="4">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5pPr>
            <a:lvl6pPr lvl="5">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6pPr>
            <a:lvl7pPr lvl="6">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7pPr>
            <a:lvl8pPr lvl="7">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8pPr>
            <a:lvl9pPr lvl="8">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9pPr>
          </a:lstStyle>
          <a:p/>
        </p:txBody>
      </p:sp>
      <p:sp>
        <p:nvSpPr>
          <p:cNvPr id="1214" name="Google Shape;1214;p192"/>
          <p:cNvSpPr txBox="1"/>
          <p:nvPr>
            <p:ph type="title"/>
          </p:nvPr>
        </p:nvSpPr>
        <p:spPr>
          <a:xfrm>
            <a:off x="956150" y="55575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15" name="Google Shape;1215;p192"/>
          <p:cNvSpPr txBox="1"/>
          <p:nvPr>
            <p:ph idx="2" type="title"/>
          </p:nvPr>
        </p:nvSpPr>
        <p:spPr>
          <a:xfrm>
            <a:off x="941263" y="866159"/>
            <a:ext cx="7137900" cy="2013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16" name="Google Shape;1216;p192"/>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7" name="Google Shape;1217;p192"/>
          <p:cNvSpPr/>
          <p:nvPr>
            <p:ph idx="4" type="pic"/>
          </p:nvPr>
        </p:nvSpPr>
        <p:spPr>
          <a:xfrm>
            <a:off x="8596800" y="223475"/>
            <a:ext cx="318600" cy="318600"/>
          </a:xfrm>
          <a:prstGeom prst="ellipse">
            <a:avLst/>
          </a:prstGeom>
          <a:noFill/>
          <a:ln>
            <a:noFill/>
          </a:ln>
        </p:spPr>
      </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y It Works">
  <p:cSld name="CUSTOM_9_1">
    <p:bg>
      <p:bgPr>
        <a:solidFill>
          <a:schemeClr val="accent1"/>
        </a:solidFill>
      </p:bgPr>
    </p:bg>
    <p:spTree>
      <p:nvGrpSpPr>
        <p:cNvPr id="1218" name="Shape 1218"/>
        <p:cNvGrpSpPr/>
        <p:nvPr/>
      </p:nvGrpSpPr>
      <p:grpSpPr>
        <a:xfrm>
          <a:off x="0" y="0"/>
          <a:ext cx="0" cy="0"/>
          <a:chOff x="0" y="0"/>
          <a:chExt cx="0" cy="0"/>
        </a:xfrm>
      </p:grpSpPr>
      <p:sp>
        <p:nvSpPr>
          <p:cNvPr id="1219" name="Google Shape;1219;p193"/>
          <p:cNvSpPr/>
          <p:nvPr/>
        </p:nvSpPr>
        <p:spPr>
          <a:xfrm>
            <a:off x="116350" y="93175"/>
            <a:ext cx="8904000" cy="4914900"/>
          </a:xfrm>
          <a:prstGeom prst="roundRect">
            <a:avLst>
              <a:gd fmla="val 261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93"/>
          <p:cNvSpPr/>
          <p:nvPr>
            <p:ph idx="2" type="pic"/>
          </p:nvPr>
        </p:nvSpPr>
        <p:spPr>
          <a:xfrm rot="-5400000">
            <a:off x="-113050" y="322725"/>
            <a:ext cx="4911300" cy="4450500"/>
          </a:xfrm>
          <a:prstGeom prst="round2SameRect">
            <a:avLst>
              <a:gd fmla="val 2860" name="adj1"/>
              <a:gd fmla="val 0" name="adj2"/>
            </a:avLst>
          </a:prstGeom>
          <a:noFill/>
          <a:ln>
            <a:noFill/>
          </a:ln>
        </p:spPr>
      </p:sp>
      <p:sp>
        <p:nvSpPr>
          <p:cNvPr id="1221" name="Google Shape;1221;p193"/>
          <p:cNvSpPr txBox="1"/>
          <p:nvPr>
            <p:ph idx="1" type="body"/>
          </p:nvPr>
        </p:nvSpPr>
        <p:spPr>
          <a:xfrm>
            <a:off x="5364025" y="704025"/>
            <a:ext cx="3437700" cy="3537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dk2"/>
              </a:buClr>
              <a:buSzPts val="1400"/>
              <a:buFont typeface="Albert Sans"/>
              <a:buChar char="●"/>
              <a:defRPr>
                <a:solidFill>
                  <a:schemeClr val="dk2"/>
                </a:solidFill>
              </a:defRPr>
            </a:lvl1pPr>
            <a:lvl2pPr indent="-317500" lvl="1" marL="914400">
              <a:spcBef>
                <a:spcPts val="0"/>
              </a:spcBef>
              <a:spcAft>
                <a:spcPts val="0"/>
              </a:spcAft>
              <a:buClr>
                <a:schemeClr val="dk2"/>
              </a:buClr>
              <a:buSzPts val="1400"/>
              <a:buFont typeface="Albert Sans"/>
              <a:buChar char="○"/>
              <a:defRPr>
                <a:solidFill>
                  <a:schemeClr val="dk2"/>
                </a:solidFill>
              </a:defRPr>
            </a:lvl2pPr>
            <a:lvl3pPr indent="-317500" lvl="2" marL="1371600">
              <a:spcBef>
                <a:spcPts val="0"/>
              </a:spcBef>
              <a:spcAft>
                <a:spcPts val="0"/>
              </a:spcAft>
              <a:buClr>
                <a:schemeClr val="dk2"/>
              </a:buClr>
              <a:buSzPts val="1400"/>
              <a:buFont typeface="Albert Sans"/>
              <a:buChar char="■"/>
              <a:defRPr>
                <a:solidFill>
                  <a:schemeClr val="dk2"/>
                </a:solidFill>
              </a:defRPr>
            </a:lvl3pPr>
            <a:lvl4pPr indent="-317500" lvl="3" marL="1828800">
              <a:spcBef>
                <a:spcPts val="0"/>
              </a:spcBef>
              <a:spcAft>
                <a:spcPts val="0"/>
              </a:spcAft>
              <a:buClr>
                <a:schemeClr val="dk2"/>
              </a:buClr>
              <a:buSzPts val="1400"/>
              <a:buFont typeface="Albert Sans"/>
              <a:buChar char="●"/>
              <a:defRPr>
                <a:solidFill>
                  <a:schemeClr val="dk2"/>
                </a:solidFill>
              </a:defRPr>
            </a:lvl4pPr>
            <a:lvl5pPr indent="-317500" lvl="4" marL="2286000">
              <a:spcBef>
                <a:spcPts val="0"/>
              </a:spcBef>
              <a:spcAft>
                <a:spcPts val="0"/>
              </a:spcAft>
              <a:buClr>
                <a:schemeClr val="dk2"/>
              </a:buClr>
              <a:buSzPts val="1400"/>
              <a:buFont typeface="Albert Sans"/>
              <a:buChar char="○"/>
              <a:defRPr>
                <a:solidFill>
                  <a:schemeClr val="dk2"/>
                </a:solidFill>
              </a:defRPr>
            </a:lvl5pPr>
            <a:lvl6pPr indent="-317500" lvl="5" marL="2743200">
              <a:spcBef>
                <a:spcPts val="0"/>
              </a:spcBef>
              <a:spcAft>
                <a:spcPts val="0"/>
              </a:spcAft>
              <a:buClr>
                <a:schemeClr val="dk2"/>
              </a:buClr>
              <a:buSzPts val="1400"/>
              <a:buFont typeface="Albert Sans"/>
              <a:buChar char="■"/>
              <a:defRPr>
                <a:solidFill>
                  <a:schemeClr val="dk2"/>
                </a:solidFill>
              </a:defRPr>
            </a:lvl6pPr>
            <a:lvl7pPr indent="-317500" lvl="6" marL="3200400">
              <a:spcBef>
                <a:spcPts val="0"/>
              </a:spcBef>
              <a:spcAft>
                <a:spcPts val="0"/>
              </a:spcAft>
              <a:buClr>
                <a:schemeClr val="dk2"/>
              </a:buClr>
              <a:buSzPts val="1400"/>
              <a:buFont typeface="Albert Sans"/>
              <a:buChar char="●"/>
              <a:defRPr>
                <a:solidFill>
                  <a:schemeClr val="dk2"/>
                </a:solidFill>
              </a:defRPr>
            </a:lvl7pPr>
            <a:lvl8pPr indent="-317500" lvl="7" marL="3657600">
              <a:spcBef>
                <a:spcPts val="0"/>
              </a:spcBef>
              <a:spcAft>
                <a:spcPts val="0"/>
              </a:spcAft>
              <a:buClr>
                <a:schemeClr val="dk2"/>
              </a:buClr>
              <a:buSzPts val="1400"/>
              <a:buFont typeface="Albert Sans"/>
              <a:buChar char="○"/>
              <a:defRPr>
                <a:solidFill>
                  <a:schemeClr val="dk2"/>
                </a:solidFill>
              </a:defRPr>
            </a:lvl8pPr>
            <a:lvl9pPr indent="-317500" lvl="8" marL="4114800">
              <a:spcBef>
                <a:spcPts val="0"/>
              </a:spcBef>
              <a:spcAft>
                <a:spcPts val="0"/>
              </a:spcAft>
              <a:buClr>
                <a:schemeClr val="dk2"/>
              </a:buClr>
              <a:buSzPts val="1400"/>
              <a:buFont typeface="Albert Sans"/>
              <a:buChar char="■"/>
              <a:defRPr>
                <a:solidFill>
                  <a:schemeClr val="dk2"/>
                </a:solidFill>
              </a:defRPr>
            </a:lvl9pPr>
          </a:lstStyle>
          <a:p/>
        </p:txBody>
      </p:sp>
      <p:sp>
        <p:nvSpPr>
          <p:cNvPr id="1222" name="Google Shape;1222;p193"/>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3" name="Google Shape;1223;p193"/>
          <p:cNvSpPr/>
          <p:nvPr>
            <p:ph idx="3" type="pic"/>
          </p:nvPr>
        </p:nvSpPr>
        <p:spPr>
          <a:xfrm>
            <a:off x="8596800" y="223475"/>
            <a:ext cx="318600" cy="318600"/>
          </a:xfrm>
          <a:prstGeom prst="ellipse">
            <a:avLst/>
          </a:prstGeom>
          <a:noFill/>
          <a:ln>
            <a:noFill/>
          </a:ln>
        </p:spPr>
      </p:sp>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Audience Venn Diagram">
  <p:cSld name="CUSTOM_10">
    <p:spTree>
      <p:nvGrpSpPr>
        <p:cNvPr id="1224" name="Shape 1224"/>
        <p:cNvGrpSpPr/>
        <p:nvPr/>
      </p:nvGrpSpPr>
      <p:grpSpPr>
        <a:xfrm>
          <a:off x="0" y="0"/>
          <a:ext cx="0" cy="0"/>
          <a:chOff x="0" y="0"/>
          <a:chExt cx="0" cy="0"/>
        </a:xfrm>
      </p:grpSpPr>
      <p:sp>
        <p:nvSpPr>
          <p:cNvPr id="1225" name="Google Shape;1225;p194"/>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6" name="Google Shape;1226;p194"/>
          <p:cNvSpPr txBox="1"/>
          <p:nvPr>
            <p:ph idx="2" type="title"/>
          </p:nvPr>
        </p:nvSpPr>
        <p:spPr>
          <a:xfrm>
            <a:off x="956150" y="39420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400"/>
              <a:buFont typeface="Albert Sans"/>
              <a:buNone/>
              <a:defRPr sz="1400">
                <a:latin typeface="Albert Sans"/>
                <a:ea typeface="Albert Sans"/>
                <a:cs typeface="Albert Sans"/>
                <a:sym typeface="Albert Sans"/>
              </a:defRPr>
            </a:lvl1pPr>
            <a:lvl2pPr lvl="1">
              <a:spcBef>
                <a:spcPts val="0"/>
              </a:spcBef>
              <a:spcAft>
                <a:spcPts val="0"/>
              </a:spcAft>
              <a:buClr>
                <a:schemeClr val="lt1"/>
              </a:buClr>
              <a:buSzPts val="1400"/>
              <a:buFont typeface="Albert Sans"/>
              <a:buNone/>
              <a:defRPr>
                <a:latin typeface="Albert Sans"/>
                <a:ea typeface="Albert Sans"/>
                <a:cs typeface="Albert Sans"/>
                <a:sym typeface="Albert Sans"/>
              </a:defRPr>
            </a:lvl2pPr>
            <a:lvl3pPr lvl="2">
              <a:spcBef>
                <a:spcPts val="0"/>
              </a:spcBef>
              <a:spcAft>
                <a:spcPts val="0"/>
              </a:spcAft>
              <a:buClr>
                <a:schemeClr val="lt1"/>
              </a:buClr>
              <a:buSzPts val="1400"/>
              <a:buFont typeface="Albert Sans"/>
              <a:buNone/>
              <a:defRPr>
                <a:latin typeface="Albert Sans"/>
                <a:ea typeface="Albert Sans"/>
                <a:cs typeface="Albert Sans"/>
                <a:sym typeface="Albert Sans"/>
              </a:defRPr>
            </a:lvl3pPr>
            <a:lvl4pPr lvl="3">
              <a:spcBef>
                <a:spcPts val="0"/>
              </a:spcBef>
              <a:spcAft>
                <a:spcPts val="0"/>
              </a:spcAft>
              <a:buClr>
                <a:schemeClr val="lt1"/>
              </a:buClr>
              <a:buSzPts val="1400"/>
              <a:buFont typeface="Albert Sans"/>
              <a:buNone/>
              <a:defRPr>
                <a:latin typeface="Albert Sans"/>
                <a:ea typeface="Albert Sans"/>
                <a:cs typeface="Albert Sans"/>
                <a:sym typeface="Albert Sans"/>
              </a:defRPr>
            </a:lvl4pPr>
            <a:lvl5pPr lvl="4">
              <a:spcBef>
                <a:spcPts val="0"/>
              </a:spcBef>
              <a:spcAft>
                <a:spcPts val="0"/>
              </a:spcAft>
              <a:buClr>
                <a:schemeClr val="lt1"/>
              </a:buClr>
              <a:buSzPts val="1400"/>
              <a:buFont typeface="Albert Sans"/>
              <a:buNone/>
              <a:defRPr>
                <a:latin typeface="Albert Sans"/>
                <a:ea typeface="Albert Sans"/>
                <a:cs typeface="Albert Sans"/>
                <a:sym typeface="Albert Sans"/>
              </a:defRPr>
            </a:lvl5pPr>
            <a:lvl6pPr lvl="5">
              <a:spcBef>
                <a:spcPts val="0"/>
              </a:spcBef>
              <a:spcAft>
                <a:spcPts val="0"/>
              </a:spcAft>
              <a:buClr>
                <a:schemeClr val="lt1"/>
              </a:buClr>
              <a:buSzPts val="1400"/>
              <a:buFont typeface="Albert Sans"/>
              <a:buNone/>
              <a:defRPr>
                <a:latin typeface="Albert Sans"/>
                <a:ea typeface="Albert Sans"/>
                <a:cs typeface="Albert Sans"/>
                <a:sym typeface="Albert Sans"/>
              </a:defRPr>
            </a:lvl6pPr>
            <a:lvl7pPr lvl="6">
              <a:spcBef>
                <a:spcPts val="0"/>
              </a:spcBef>
              <a:spcAft>
                <a:spcPts val="0"/>
              </a:spcAft>
              <a:buClr>
                <a:schemeClr val="lt1"/>
              </a:buClr>
              <a:buSzPts val="1400"/>
              <a:buFont typeface="Albert Sans"/>
              <a:buNone/>
              <a:defRPr>
                <a:latin typeface="Albert Sans"/>
                <a:ea typeface="Albert Sans"/>
                <a:cs typeface="Albert Sans"/>
                <a:sym typeface="Albert Sans"/>
              </a:defRPr>
            </a:lvl7pPr>
            <a:lvl8pPr lvl="7">
              <a:spcBef>
                <a:spcPts val="0"/>
              </a:spcBef>
              <a:spcAft>
                <a:spcPts val="0"/>
              </a:spcAft>
              <a:buClr>
                <a:schemeClr val="lt1"/>
              </a:buClr>
              <a:buSzPts val="1400"/>
              <a:buFont typeface="Albert Sans"/>
              <a:buNone/>
              <a:defRPr>
                <a:latin typeface="Albert Sans"/>
                <a:ea typeface="Albert Sans"/>
                <a:cs typeface="Albert Sans"/>
                <a:sym typeface="Albert Sans"/>
              </a:defRPr>
            </a:lvl8pPr>
            <a:lvl9pPr lvl="8">
              <a:spcBef>
                <a:spcPts val="0"/>
              </a:spcBef>
              <a:spcAft>
                <a:spcPts val="0"/>
              </a:spcAft>
              <a:buClr>
                <a:schemeClr val="lt1"/>
              </a:buClr>
              <a:buSzPts val="1400"/>
              <a:buFont typeface="Albert Sans"/>
              <a:buNone/>
              <a:defRPr>
                <a:latin typeface="Albert Sans"/>
                <a:ea typeface="Albert Sans"/>
                <a:cs typeface="Albert Sans"/>
                <a:sym typeface="Albert Sans"/>
              </a:defRPr>
            </a:lvl9pPr>
          </a:lstStyle>
          <a:p/>
        </p:txBody>
      </p:sp>
      <p:sp>
        <p:nvSpPr>
          <p:cNvPr id="1227" name="Google Shape;1227;p194"/>
          <p:cNvSpPr/>
          <p:nvPr>
            <p:ph idx="3" type="pic"/>
          </p:nvPr>
        </p:nvSpPr>
        <p:spPr>
          <a:xfrm>
            <a:off x="8596800" y="223475"/>
            <a:ext cx="318600" cy="318600"/>
          </a:xfrm>
          <a:prstGeom prst="ellipse">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p:cSld name="CUSTOM_2">
    <p:bg>
      <p:bgPr>
        <a:solidFill>
          <a:schemeClr val="lt2"/>
        </a:solidFill>
      </p:bgPr>
    </p:bg>
    <p:spTree>
      <p:nvGrpSpPr>
        <p:cNvPr id="94" name="Shape 94"/>
        <p:cNvGrpSpPr/>
        <p:nvPr/>
      </p:nvGrpSpPr>
      <p:grpSpPr>
        <a:xfrm>
          <a:off x="0" y="0"/>
          <a:ext cx="0" cy="0"/>
          <a:chOff x="0" y="0"/>
          <a:chExt cx="0" cy="0"/>
        </a:xfrm>
      </p:grpSpPr>
      <p:sp>
        <p:nvSpPr>
          <p:cNvPr id="95" name="Google Shape;95;p21"/>
          <p:cNvSpPr/>
          <p:nvPr>
            <p:ph idx="2" type="pic"/>
          </p:nvPr>
        </p:nvSpPr>
        <p:spPr>
          <a:xfrm>
            <a:off x="120000" y="114300"/>
            <a:ext cx="8904000" cy="4914900"/>
          </a:xfrm>
          <a:prstGeom prst="roundRect">
            <a:avLst>
              <a:gd fmla="val 2134" name="adj"/>
            </a:avLst>
          </a:prstGeom>
          <a:noFill/>
          <a:ln>
            <a:noFill/>
          </a:ln>
        </p:spPr>
      </p:sp>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of 3 Concepts">
  <p:cSld name="CUSTOM_11">
    <p:bg>
      <p:bgPr>
        <a:solidFill>
          <a:schemeClr val="accent2"/>
        </a:solidFill>
      </p:bgPr>
    </p:bg>
    <p:spTree>
      <p:nvGrpSpPr>
        <p:cNvPr id="1228" name="Shape 1228"/>
        <p:cNvGrpSpPr/>
        <p:nvPr/>
      </p:nvGrpSpPr>
      <p:grpSpPr>
        <a:xfrm>
          <a:off x="0" y="0"/>
          <a:ext cx="0" cy="0"/>
          <a:chOff x="0" y="0"/>
          <a:chExt cx="0" cy="0"/>
        </a:xfrm>
      </p:grpSpPr>
      <p:sp>
        <p:nvSpPr>
          <p:cNvPr id="1229" name="Google Shape;1229;p195"/>
          <p:cNvSpPr/>
          <p:nvPr/>
        </p:nvSpPr>
        <p:spPr>
          <a:xfrm>
            <a:off x="116350" y="93175"/>
            <a:ext cx="8904000" cy="4914900"/>
          </a:xfrm>
          <a:prstGeom prst="roundRect">
            <a:avLst>
              <a:gd fmla="val 261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95"/>
          <p:cNvSpPr txBox="1"/>
          <p:nvPr>
            <p:ph type="title"/>
          </p:nvPr>
        </p:nvSpPr>
        <p:spPr>
          <a:xfrm>
            <a:off x="941780" y="715125"/>
            <a:ext cx="7860000" cy="8304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1pPr>
            <a:lvl2pPr lvl="1">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2pPr>
            <a:lvl3pPr lvl="2">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3pPr>
            <a:lvl4pPr lvl="3">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4pPr>
            <a:lvl5pPr lvl="4">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5pPr>
            <a:lvl6pPr lvl="5">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6pPr>
            <a:lvl7pPr lvl="6">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7pPr>
            <a:lvl8pPr lvl="7">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8pPr>
            <a:lvl9pPr lvl="8">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9pPr>
          </a:lstStyle>
          <a:p/>
        </p:txBody>
      </p:sp>
      <p:sp>
        <p:nvSpPr>
          <p:cNvPr id="1231" name="Google Shape;1231;p195"/>
          <p:cNvSpPr txBox="1"/>
          <p:nvPr>
            <p:ph idx="1" type="body"/>
          </p:nvPr>
        </p:nvSpPr>
        <p:spPr>
          <a:xfrm>
            <a:off x="1188971" y="2402817"/>
            <a:ext cx="1893300" cy="16854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1232" name="Google Shape;1232;p195"/>
          <p:cNvSpPr txBox="1"/>
          <p:nvPr>
            <p:ph idx="2" type="body"/>
          </p:nvPr>
        </p:nvSpPr>
        <p:spPr>
          <a:xfrm>
            <a:off x="3628515" y="2402817"/>
            <a:ext cx="1893300" cy="16854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1233" name="Google Shape;1233;p195"/>
          <p:cNvSpPr txBox="1"/>
          <p:nvPr>
            <p:ph idx="3" type="subTitle"/>
          </p:nvPr>
        </p:nvSpPr>
        <p:spPr>
          <a:xfrm>
            <a:off x="1078092" y="1852966"/>
            <a:ext cx="21255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34" name="Google Shape;1234;p195"/>
          <p:cNvSpPr txBox="1"/>
          <p:nvPr>
            <p:ph idx="4" type="subTitle"/>
          </p:nvPr>
        </p:nvSpPr>
        <p:spPr>
          <a:xfrm>
            <a:off x="3524146" y="1852966"/>
            <a:ext cx="21255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35" name="Google Shape;1235;p195"/>
          <p:cNvSpPr txBox="1"/>
          <p:nvPr>
            <p:ph idx="5" type="subTitle"/>
          </p:nvPr>
        </p:nvSpPr>
        <p:spPr>
          <a:xfrm>
            <a:off x="5970200" y="1852966"/>
            <a:ext cx="21255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36" name="Google Shape;1236;p195"/>
          <p:cNvSpPr txBox="1"/>
          <p:nvPr>
            <p:ph idx="6" type="body"/>
          </p:nvPr>
        </p:nvSpPr>
        <p:spPr>
          <a:xfrm>
            <a:off x="6068972" y="2402817"/>
            <a:ext cx="1893300" cy="16854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1237" name="Google Shape;1237;p195"/>
          <p:cNvSpPr/>
          <p:nvPr>
            <p:ph idx="7" type="pic"/>
          </p:nvPr>
        </p:nvSpPr>
        <p:spPr>
          <a:xfrm>
            <a:off x="8596800" y="223475"/>
            <a:ext cx="318600" cy="318600"/>
          </a:xfrm>
          <a:prstGeom prst="ellipse">
            <a:avLst/>
          </a:prstGeom>
          <a:noFill/>
          <a:ln>
            <a:noFill/>
          </a:ln>
        </p:spPr>
      </p:sp>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of 6 Concepts">
  <p:cSld name="CUSTOM_11_1">
    <p:bg>
      <p:bgPr>
        <a:solidFill>
          <a:schemeClr val="accent2"/>
        </a:solidFill>
      </p:bgPr>
    </p:bg>
    <p:spTree>
      <p:nvGrpSpPr>
        <p:cNvPr id="1238" name="Shape 1238"/>
        <p:cNvGrpSpPr/>
        <p:nvPr/>
      </p:nvGrpSpPr>
      <p:grpSpPr>
        <a:xfrm>
          <a:off x="0" y="0"/>
          <a:ext cx="0" cy="0"/>
          <a:chOff x="0" y="0"/>
          <a:chExt cx="0" cy="0"/>
        </a:xfrm>
      </p:grpSpPr>
      <p:sp>
        <p:nvSpPr>
          <p:cNvPr id="1239" name="Google Shape;1239;p196"/>
          <p:cNvSpPr/>
          <p:nvPr/>
        </p:nvSpPr>
        <p:spPr>
          <a:xfrm>
            <a:off x="116350" y="93175"/>
            <a:ext cx="8904000" cy="4914900"/>
          </a:xfrm>
          <a:prstGeom prst="roundRect">
            <a:avLst>
              <a:gd fmla="val 261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96"/>
          <p:cNvSpPr txBox="1"/>
          <p:nvPr>
            <p:ph idx="1" type="subTitle"/>
          </p:nvPr>
        </p:nvSpPr>
        <p:spPr>
          <a:xfrm>
            <a:off x="1062065" y="917207"/>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41" name="Google Shape;1241;p196"/>
          <p:cNvSpPr txBox="1"/>
          <p:nvPr>
            <p:ph idx="2" type="subTitle"/>
          </p:nvPr>
        </p:nvSpPr>
        <p:spPr>
          <a:xfrm>
            <a:off x="3507690" y="917207"/>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42" name="Google Shape;1242;p196"/>
          <p:cNvSpPr txBox="1"/>
          <p:nvPr>
            <p:ph idx="3" type="subTitle"/>
          </p:nvPr>
        </p:nvSpPr>
        <p:spPr>
          <a:xfrm>
            <a:off x="5956640" y="917207"/>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43" name="Google Shape;1243;p196"/>
          <p:cNvSpPr txBox="1"/>
          <p:nvPr>
            <p:ph idx="4" type="body"/>
          </p:nvPr>
        </p:nvSpPr>
        <p:spPr>
          <a:xfrm>
            <a:off x="1172475" y="1372575"/>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1244" name="Google Shape;1244;p196"/>
          <p:cNvSpPr txBox="1"/>
          <p:nvPr>
            <p:ph idx="5" type="body"/>
          </p:nvPr>
        </p:nvSpPr>
        <p:spPr>
          <a:xfrm>
            <a:off x="3618100" y="1372575"/>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1245" name="Google Shape;1245;p196"/>
          <p:cNvSpPr txBox="1"/>
          <p:nvPr>
            <p:ph idx="6" type="body"/>
          </p:nvPr>
        </p:nvSpPr>
        <p:spPr>
          <a:xfrm>
            <a:off x="6067050" y="1372575"/>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1246" name="Google Shape;1246;p196"/>
          <p:cNvSpPr txBox="1"/>
          <p:nvPr>
            <p:ph idx="7" type="subTitle"/>
          </p:nvPr>
        </p:nvSpPr>
        <p:spPr>
          <a:xfrm>
            <a:off x="5956640" y="2552219"/>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47" name="Google Shape;1247;p196"/>
          <p:cNvSpPr txBox="1"/>
          <p:nvPr>
            <p:ph idx="8" type="body"/>
          </p:nvPr>
        </p:nvSpPr>
        <p:spPr>
          <a:xfrm>
            <a:off x="3618088" y="3007588"/>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1248" name="Google Shape;1248;p196"/>
          <p:cNvSpPr txBox="1"/>
          <p:nvPr>
            <p:ph idx="9" type="subTitle"/>
          </p:nvPr>
        </p:nvSpPr>
        <p:spPr>
          <a:xfrm>
            <a:off x="3508752" y="2552219"/>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49" name="Google Shape;1249;p196"/>
          <p:cNvSpPr txBox="1"/>
          <p:nvPr>
            <p:ph idx="13" type="body"/>
          </p:nvPr>
        </p:nvSpPr>
        <p:spPr>
          <a:xfrm>
            <a:off x="1171275" y="3007588"/>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1250" name="Google Shape;1250;p196"/>
          <p:cNvSpPr txBox="1"/>
          <p:nvPr>
            <p:ph idx="14" type="subTitle"/>
          </p:nvPr>
        </p:nvSpPr>
        <p:spPr>
          <a:xfrm>
            <a:off x="1060865" y="2552219"/>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51" name="Google Shape;1251;p196"/>
          <p:cNvSpPr txBox="1"/>
          <p:nvPr>
            <p:ph idx="15" type="body"/>
          </p:nvPr>
        </p:nvSpPr>
        <p:spPr>
          <a:xfrm>
            <a:off x="6067050" y="3007588"/>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1252" name="Google Shape;1252;p196"/>
          <p:cNvSpPr txBox="1"/>
          <p:nvPr>
            <p:ph type="title"/>
          </p:nvPr>
        </p:nvSpPr>
        <p:spPr>
          <a:xfrm>
            <a:off x="956150" y="32715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53" name="Google Shape;1253;p196"/>
          <p:cNvSpPr/>
          <p:nvPr>
            <p:ph idx="16" type="pic"/>
          </p:nvPr>
        </p:nvSpPr>
        <p:spPr>
          <a:xfrm>
            <a:off x="8596800" y="223475"/>
            <a:ext cx="318600" cy="318600"/>
          </a:xfrm>
          <a:prstGeom prst="ellipse">
            <a:avLst/>
          </a:prstGeom>
          <a:noFill/>
          <a:ln>
            <a:noFill/>
          </a:ln>
        </p:spPr>
      </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 Size Graph">
  <p:cSld name="CUSTOM_12">
    <p:spTree>
      <p:nvGrpSpPr>
        <p:cNvPr id="1254" name="Shape 1254"/>
        <p:cNvGrpSpPr/>
        <p:nvPr/>
      </p:nvGrpSpPr>
      <p:grpSpPr>
        <a:xfrm>
          <a:off x="0" y="0"/>
          <a:ext cx="0" cy="0"/>
          <a:chOff x="0" y="0"/>
          <a:chExt cx="0" cy="0"/>
        </a:xfrm>
      </p:grpSpPr>
      <p:sp>
        <p:nvSpPr>
          <p:cNvPr id="1255" name="Google Shape;1255;p197"/>
          <p:cNvSpPr txBox="1"/>
          <p:nvPr>
            <p:ph idx="1" type="subTitle"/>
          </p:nvPr>
        </p:nvSpPr>
        <p:spPr>
          <a:xfrm>
            <a:off x="960850" y="3191652"/>
            <a:ext cx="4082700" cy="1568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None/>
              <a:defRPr b="0"/>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1256" name="Google Shape;1256;p197"/>
          <p:cNvSpPr txBox="1"/>
          <p:nvPr>
            <p:ph type="title"/>
          </p:nvPr>
        </p:nvSpPr>
        <p:spPr>
          <a:xfrm>
            <a:off x="932850" y="730375"/>
            <a:ext cx="4082700" cy="21033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1pPr>
            <a:lvl2pPr lvl="1">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2pPr>
            <a:lvl3pPr lvl="2">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3pPr>
            <a:lvl4pPr lvl="3">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4pPr>
            <a:lvl5pPr lvl="4">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5pPr>
            <a:lvl6pPr lvl="5">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6pPr>
            <a:lvl7pPr lvl="6">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7pPr>
            <a:lvl8pPr lvl="7">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8pPr>
            <a:lvl9pPr lvl="8">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9pPr>
          </a:lstStyle>
          <a:p/>
        </p:txBody>
      </p:sp>
      <p:sp>
        <p:nvSpPr>
          <p:cNvPr id="1257" name="Google Shape;1257;p197"/>
          <p:cNvSpPr txBox="1"/>
          <p:nvPr>
            <p:ph idx="2"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8" name="Google Shape;1258;p197"/>
          <p:cNvSpPr/>
          <p:nvPr>
            <p:ph idx="3" type="pic"/>
          </p:nvPr>
        </p:nvSpPr>
        <p:spPr>
          <a:xfrm>
            <a:off x="8596800" y="223475"/>
            <a:ext cx="318600" cy="318600"/>
          </a:xfrm>
          <a:prstGeom prst="ellipse">
            <a:avLst/>
          </a:prstGeom>
          <a:noFill/>
          <a:ln>
            <a:noFill/>
          </a:ln>
        </p:spPr>
      </p:sp>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Graph">
  <p:cSld name="CUSTOM_13">
    <p:bg>
      <p:bgPr>
        <a:solidFill>
          <a:schemeClr val="accent2"/>
        </a:solidFill>
      </p:bgPr>
    </p:bg>
    <p:spTree>
      <p:nvGrpSpPr>
        <p:cNvPr id="1259" name="Shape 1259"/>
        <p:cNvGrpSpPr/>
        <p:nvPr/>
      </p:nvGrpSpPr>
      <p:grpSpPr>
        <a:xfrm>
          <a:off x="0" y="0"/>
          <a:ext cx="0" cy="0"/>
          <a:chOff x="0" y="0"/>
          <a:chExt cx="0" cy="0"/>
        </a:xfrm>
      </p:grpSpPr>
      <p:sp>
        <p:nvSpPr>
          <p:cNvPr id="1260" name="Google Shape;1260;p198"/>
          <p:cNvSpPr/>
          <p:nvPr/>
        </p:nvSpPr>
        <p:spPr>
          <a:xfrm>
            <a:off x="114300" y="114300"/>
            <a:ext cx="8915400" cy="4914900"/>
          </a:xfrm>
          <a:prstGeom prst="roundRect">
            <a:avLst>
              <a:gd fmla="val 3305"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98"/>
          <p:cNvSpPr txBox="1"/>
          <p:nvPr>
            <p:ph idx="1" type="subTitle"/>
          </p:nvPr>
        </p:nvSpPr>
        <p:spPr>
          <a:xfrm>
            <a:off x="5251039" y="2593520"/>
            <a:ext cx="2571600" cy="1568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None/>
              <a:defRPr b="0">
                <a:solidFill>
                  <a:schemeClr val="dk2"/>
                </a:solidFill>
              </a:defRPr>
            </a:lvl1pPr>
            <a:lvl2pPr lvl="1">
              <a:spcBef>
                <a:spcPts val="0"/>
              </a:spcBef>
              <a:spcAft>
                <a:spcPts val="0"/>
              </a:spcAft>
              <a:buClr>
                <a:schemeClr val="dk2"/>
              </a:buClr>
              <a:buSzPts val="1400"/>
              <a:buFont typeface="Albert Sans"/>
              <a:buNone/>
              <a:defRPr>
                <a:solidFill>
                  <a:schemeClr val="dk2"/>
                </a:solidFill>
              </a:defRPr>
            </a:lvl2pPr>
            <a:lvl3pPr lvl="2">
              <a:spcBef>
                <a:spcPts val="0"/>
              </a:spcBef>
              <a:spcAft>
                <a:spcPts val="0"/>
              </a:spcAft>
              <a:buClr>
                <a:schemeClr val="dk2"/>
              </a:buClr>
              <a:buSzPts val="1400"/>
              <a:buFont typeface="Albert Sans"/>
              <a:buNone/>
              <a:defRPr>
                <a:solidFill>
                  <a:schemeClr val="dk2"/>
                </a:solidFill>
              </a:defRPr>
            </a:lvl3pPr>
            <a:lvl4pPr lvl="3">
              <a:spcBef>
                <a:spcPts val="0"/>
              </a:spcBef>
              <a:spcAft>
                <a:spcPts val="0"/>
              </a:spcAft>
              <a:buClr>
                <a:schemeClr val="dk2"/>
              </a:buClr>
              <a:buSzPts val="1400"/>
              <a:buFont typeface="Albert Sans"/>
              <a:buNone/>
              <a:defRPr>
                <a:solidFill>
                  <a:schemeClr val="dk2"/>
                </a:solidFill>
              </a:defRPr>
            </a:lvl4pPr>
            <a:lvl5pPr lvl="4">
              <a:spcBef>
                <a:spcPts val="0"/>
              </a:spcBef>
              <a:spcAft>
                <a:spcPts val="0"/>
              </a:spcAft>
              <a:buClr>
                <a:schemeClr val="dk2"/>
              </a:buClr>
              <a:buSzPts val="1400"/>
              <a:buFont typeface="Albert Sans"/>
              <a:buNone/>
              <a:defRPr>
                <a:solidFill>
                  <a:schemeClr val="dk2"/>
                </a:solidFill>
              </a:defRPr>
            </a:lvl5pPr>
            <a:lvl6pPr lvl="5">
              <a:spcBef>
                <a:spcPts val="0"/>
              </a:spcBef>
              <a:spcAft>
                <a:spcPts val="0"/>
              </a:spcAft>
              <a:buClr>
                <a:schemeClr val="dk2"/>
              </a:buClr>
              <a:buSzPts val="1400"/>
              <a:buFont typeface="Albert Sans"/>
              <a:buNone/>
              <a:defRPr>
                <a:solidFill>
                  <a:schemeClr val="dk2"/>
                </a:solidFill>
              </a:defRPr>
            </a:lvl6pPr>
            <a:lvl7pPr lvl="6">
              <a:spcBef>
                <a:spcPts val="0"/>
              </a:spcBef>
              <a:spcAft>
                <a:spcPts val="0"/>
              </a:spcAft>
              <a:buClr>
                <a:schemeClr val="dk2"/>
              </a:buClr>
              <a:buSzPts val="1400"/>
              <a:buFont typeface="Albert Sans"/>
              <a:buNone/>
              <a:defRPr>
                <a:solidFill>
                  <a:schemeClr val="dk2"/>
                </a:solidFill>
              </a:defRPr>
            </a:lvl7pPr>
            <a:lvl8pPr lvl="7">
              <a:spcBef>
                <a:spcPts val="0"/>
              </a:spcBef>
              <a:spcAft>
                <a:spcPts val="0"/>
              </a:spcAft>
              <a:buClr>
                <a:schemeClr val="dk2"/>
              </a:buClr>
              <a:buSzPts val="1400"/>
              <a:buFont typeface="Albert Sans"/>
              <a:buNone/>
              <a:defRPr>
                <a:solidFill>
                  <a:schemeClr val="dk2"/>
                </a:solidFill>
              </a:defRPr>
            </a:lvl8pPr>
            <a:lvl9pPr lvl="8">
              <a:spcBef>
                <a:spcPts val="0"/>
              </a:spcBef>
              <a:spcAft>
                <a:spcPts val="0"/>
              </a:spcAft>
              <a:buClr>
                <a:schemeClr val="dk2"/>
              </a:buClr>
              <a:buSzPts val="1400"/>
              <a:buFont typeface="Albert Sans"/>
              <a:buNone/>
              <a:defRPr>
                <a:solidFill>
                  <a:schemeClr val="dk2"/>
                </a:solidFill>
              </a:defRPr>
            </a:lvl9pPr>
          </a:lstStyle>
          <a:p/>
        </p:txBody>
      </p:sp>
      <p:sp>
        <p:nvSpPr>
          <p:cNvPr id="1262" name="Google Shape;1262;p198"/>
          <p:cNvSpPr txBox="1"/>
          <p:nvPr>
            <p:ph idx="2" type="subTitle"/>
          </p:nvPr>
        </p:nvSpPr>
        <p:spPr>
          <a:xfrm>
            <a:off x="5233275" y="763675"/>
            <a:ext cx="3576600" cy="13398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400"/>
              <a:buFont typeface="Nanum Myeongjo"/>
              <a:buNone/>
              <a:defRPr b="0" sz="2400">
                <a:solidFill>
                  <a:schemeClr val="dk2"/>
                </a:solidFill>
                <a:latin typeface="Nanum Myeongjo"/>
                <a:ea typeface="Nanum Myeongjo"/>
                <a:cs typeface="Nanum Myeongjo"/>
                <a:sym typeface="Nanum Myeongj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63" name="Google Shape;1263;p198"/>
          <p:cNvSpPr txBox="1"/>
          <p:nvPr>
            <p:ph type="title"/>
          </p:nvPr>
        </p:nvSpPr>
        <p:spPr>
          <a:xfrm>
            <a:off x="956150" y="327150"/>
            <a:ext cx="35586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1400"/>
              <a:buFont typeface="Albert Sans"/>
              <a:buNone/>
              <a:defRPr b="1" sz="1400">
                <a:solidFill>
                  <a:schemeClr val="accent2"/>
                </a:solidFill>
                <a:latin typeface="Albert Sans"/>
                <a:ea typeface="Albert Sans"/>
                <a:cs typeface="Albert Sans"/>
                <a:sym typeface="Albert Sans"/>
              </a:defRPr>
            </a:lvl1pPr>
            <a:lvl2pPr lvl="1">
              <a:spcBef>
                <a:spcPts val="0"/>
              </a:spcBef>
              <a:spcAft>
                <a:spcPts val="0"/>
              </a:spcAft>
              <a:buClr>
                <a:schemeClr val="accent2"/>
              </a:buClr>
              <a:buSzPts val="1400"/>
              <a:buNone/>
              <a:defRPr>
                <a:solidFill>
                  <a:schemeClr val="accent2"/>
                </a:solidFill>
              </a:defRPr>
            </a:lvl2pPr>
            <a:lvl3pPr lvl="2">
              <a:spcBef>
                <a:spcPts val="0"/>
              </a:spcBef>
              <a:spcAft>
                <a:spcPts val="0"/>
              </a:spcAft>
              <a:buClr>
                <a:schemeClr val="accent2"/>
              </a:buClr>
              <a:buSzPts val="1400"/>
              <a:buNone/>
              <a:defRPr>
                <a:solidFill>
                  <a:schemeClr val="accent2"/>
                </a:solidFill>
              </a:defRPr>
            </a:lvl3pPr>
            <a:lvl4pPr lvl="3">
              <a:spcBef>
                <a:spcPts val="0"/>
              </a:spcBef>
              <a:spcAft>
                <a:spcPts val="0"/>
              </a:spcAft>
              <a:buClr>
                <a:schemeClr val="accent2"/>
              </a:buClr>
              <a:buSzPts val="1400"/>
              <a:buNone/>
              <a:defRPr>
                <a:solidFill>
                  <a:schemeClr val="accent2"/>
                </a:solidFill>
              </a:defRPr>
            </a:lvl4pPr>
            <a:lvl5pPr lvl="4">
              <a:spcBef>
                <a:spcPts val="0"/>
              </a:spcBef>
              <a:spcAft>
                <a:spcPts val="0"/>
              </a:spcAft>
              <a:buClr>
                <a:schemeClr val="accent2"/>
              </a:buClr>
              <a:buSzPts val="1400"/>
              <a:buNone/>
              <a:defRPr>
                <a:solidFill>
                  <a:schemeClr val="accent2"/>
                </a:solidFill>
              </a:defRPr>
            </a:lvl5pPr>
            <a:lvl6pPr lvl="5">
              <a:spcBef>
                <a:spcPts val="0"/>
              </a:spcBef>
              <a:spcAft>
                <a:spcPts val="0"/>
              </a:spcAft>
              <a:buClr>
                <a:schemeClr val="accent2"/>
              </a:buClr>
              <a:buSzPts val="1400"/>
              <a:buNone/>
              <a:defRPr>
                <a:solidFill>
                  <a:schemeClr val="accent2"/>
                </a:solidFill>
              </a:defRPr>
            </a:lvl6pPr>
            <a:lvl7pPr lvl="6">
              <a:spcBef>
                <a:spcPts val="0"/>
              </a:spcBef>
              <a:spcAft>
                <a:spcPts val="0"/>
              </a:spcAft>
              <a:buClr>
                <a:schemeClr val="accent2"/>
              </a:buClr>
              <a:buSzPts val="1400"/>
              <a:buNone/>
              <a:defRPr>
                <a:solidFill>
                  <a:schemeClr val="accent2"/>
                </a:solidFill>
              </a:defRPr>
            </a:lvl7pPr>
            <a:lvl8pPr lvl="7">
              <a:spcBef>
                <a:spcPts val="0"/>
              </a:spcBef>
              <a:spcAft>
                <a:spcPts val="0"/>
              </a:spcAft>
              <a:buClr>
                <a:schemeClr val="accent2"/>
              </a:buClr>
              <a:buSzPts val="1400"/>
              <a:buNone/>
              <a:defRPr>
                <a:solidFill>
                  <a:schemeClr val="accent2"/>
                </a:solidFill>
              </a:defRPr>
            </a:lvl8pPr>
            <a:lvl9pPr lvl="8">
              <a:spcBef>
                <a:spcPts val="0"/>
              </a:spcBef>
              <a:spcAft>
                <a:spcPts val="0"/>
              </a:spcAft>
              <a:buClr>
                <a:schemeClr val="accent2"/>
              </a:buClr>
              <a:buSzPts val="1400"/>
              <a:buNone/>
              <a:defRPr>
                <a:solidFill>
                  <a:schemeClr val="accent2"/>
                </a:solidFill>
              </a:defRPr>
            </a:lvl9pPr>
          </a:lstStyle>
          <a:p/>
        </p:txBody>
      </p:sp>
      <p:sp>
        <p:nvSpPr>
          <p:cNvPr id="1264" name="Google Shape;1264;p198"/>
          <p:cNvSpPr txBox="1"/>
          <p:nvPr>
            <p:ph idx="3" type="title"/>
          </p:nvPr>
        </p:nvSpPr>
        <p:spPr>
          <a:xfrm>
            <a:off x="5251132" y="327150"/>
            <a:ext cx="35586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1400"/>
              <a:buFont typeface="Albert Sans"/>
              <a:buNone/>
              <a:defRPr b="1" sz="1400">
                <a:solidFill>
                  <a:schemeClr val="accent2"/>
                </a:solidFill>
                <a:latin typeface="Albert Sans"/>
                <a:ea typeface="Albert Sans"/>
                <a:cs typeface="Albert Sans"/>
                <a:sym typeface="Albert Sans"/>
              </a:defRPr>
            </a:lvl1pPr>
            <a:lvl2pPr lvl="1">
              <a:spcBef>
                <a:spcPts val="0"/>
              </a:spcBef>
              <a:spcAft>
                <a:spcPts val="0"/>
              </a:spcAft>
              <a:buClr>
                <a:schemeClr val="accent2"/>
              </a:buClr>
              <a:buSzPts val="1400"/>
              <a:buNone/>
              <a:defRPr>
                <a:solidFill>
                  <a:schemeClr val="accent2"/>
                </a:solidFill>
              </a:defRPr>
            </a:lvl2pPr>
            <a:lvl3pPr lvl="2">
              <a:spcBef>
                <a:spcPts val="0"/>
              </a:spcBef>
              <a:spcAft>
                <a:spcPts val="0"/>
              </a:spcAft>
              <a:buClr>
                <a:schemeClr val="accent2"/>
              </a:buClr>
              <a:buSzPts val="1400"/>
              <a:buNone/>
              <a:defRPr>
                <a:solidFill>
                  <a:schemeClr val="accent2"/>
                </a:solidFill>
              </a:defRPr>
            </a:lvl3pPr>
            <a:lvl4pPr lvl="3">
              <a:spcBef>
                <a:spcPts val="0"/>
              </a:spcBef>
              <a:spcAft>
                <a:spcPts val="0"/>
              </a:spcAft>
              <a:buClr>
                <a:schemeClr val="accent2"/>
              </a:buClr>
              <a:buSzPts val="1400"/>
              <a:buNone/>
              <a:defRPr>
                <a:solidFill>
                  <a:schemeClr val="accent2"/>
                </a:solidFill>
              </a:defRPr>
            </a:lvl4pPr>
            <a:lvl5pPr lvl="4">
              <a:spcBef>
                <a:spcPts val="0"/>
              </a:spcBef>
              <a:spcAft>
                <a:spcPts val="0"/>
              </a:spcAft>
              <a:buClr>
                <a:schemeClr val="accent2"/>
              </a:buClr>
              <a:buSzPts val="1400"/>
              <a:buNone/>
              <a:defRPr>
                <a:solidFill>
                  <a:schemeClr val="accent2"/>
                </a:solidFill>
              </a:defRPr>
            </a:lvl5pPr>
            <a:lvl6pPr lvl="5">
              <a:spcBef>
                <a:spcPts val="0"/>
              </a:spcBef>
              <a:spcAft>
                <a:spcPts val="0"/>
              </a:spcAft>
              <a:buClr>
                <a:schemeClr val="accent2"/>
              </a:buClr>
              <a:buSzPts val="1400"/>
              <a:buNone/>
              <a:defRPr>
                <a:solidFill>
                  <a:schemeClr val="accent2"/>
                </a:solidFill>
              </a:defRPr>
            </a:lvl6pPr>
            <a:lvl7pPr lvl="6">
              <a:spcBef>
                <a:spcPts val="0"/>
              </a:spcBef>
              <a:spcAft>
                <a:spcPts val="0"/>
              </a:spcAft>
              <a:buClr>
                <a:schemeClr val="accent2"/>
              </a:buClr>
              <a:buSzPts val="1400"/>
              <a:buNone/>
              <a:defRPr>
                <a:solidFill>
                  <a:schemeClr val="accent2"/>
                </a:solidFill>
              </a:defRPr>
            </a:lvl7pPr>
            <a:lvl8pPr lvl="7">
              <a:spcBef>
                <a:spcPts val="0"/>
              </a:spcBef>
              <a:spcAft>
                <a:spcPts val="0"/>
              </a:spcAft>
              <a:buClr>
                <a:schemeClr val="accent2"/>
              </a:buClr>
              <a:buSzPts val="1400"/>
              <a:buNone/>
              <a:defRPr>
                <a:solidFill>
                  <a:schemeClr val="accent2"/>
                </a:solidFill>
              </a:defRPr>
            </a:lvl8pPr>
            <a:lvl9pPr lvl="8">
              <a:spcBef>
                <a:spcPts val="0"/>
              </a:spcBef>
              <a:spcAft>
                <a:spcPts val="0"/>
              </a:spcAft>
              <a:buClr>
                <a:schemeClr val="accent2"/>
              </a:buClr>
              <a:buSzPts val="1400"/>
              <a:buNone/>
              <a:defRPr>
                <a:solidFill>
                  <a:schemeClr val="accent2"/>
                </a:solidFill>
              </a:defRPr>
            </a:lvl9pPr>
          </a:lstStyle>
          <a:p/>
        </p:txBody>
      </p:sp>
      <p:sp>
        <p:nvSpPr>
          <p:cNvPr id="1265" name="Google Shape;1265;p198"/>
          <p:cNvSpPr txBox="1"/>
          <p:nvPr>
            <p:ph idx="4"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6" name="Google Shape;1266;p198"/>
          <p:cNvSpPr/>
          <p:nvPr>
            <p:ph idx="5" type="pic"/>
          </p:nvPr>
        </p:nvSpPr>
        <p:spPr>
          <a:xfrm>
            <a:off x="8596800" y="223475"/>
            <a:ext cx="318600" cy="318600"/>
          </a:xfrm>
          <a:prstGeom prst="ellipse">
            <a:avLst/>
          </a:prstGeom>
          <a:noFill/>
          <a:ln>
            <a:noFill/>
          </a:ln>
        </p:spPr>
      </p:sp>
    </p:spTree>
  </p:cSld>
  <p:clrMapOvr>
    <a:masterClrMapping/>
  </p:clrMapOvr>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itor Landscape">
  <p:cSld name="CUSTOM_14">
    <p:bg>
      <p:bgPr>
        <a:solidFill>
          <a:schemeClr val="lt1"/>
        </a:solidFill>
      </p:bgPr>
    </p:bg>
    <p:spTree>
      <p:nvGrpSpPr>
        <p:cNvPr id="1267" name="Shape 1267"/>
        <p:cNvGrpSpPr/>
        <p:nvPr/>
      </p:nvGrpSpPr>
      <p:grpSpPr>
        <a:xfrm>
          <a:off x="0" y="0"/>
          <a:ext cx="0" cy="0"/>
          <a:chOff x="0" y="0"/>
          <a:chExt cx="0" cy="0"/>
        </a:xfrm>
      </p:grpSpPr>
      <p:sp>
        <p:nvSpPr>
          <p:cNvPr id="1268" name="Google Shape;1268;p199"/>
          <p:cNvSpPr txBox="1"/>
          <p:nvPr>
            <p:ph idx="1" type="body"/>
          </p:nvPr>
        </p:nvSpPr>
        <p:spPr>
          <a:xfrm>
            <a:off x="6564350" y="577612"/>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1269" name="Google Shape;1269;p199"/>
          <p:cNvSpPr txBox="1"/>
          <p:nvPr>
            <p:ph idx="2" type="body"/>
          </p:nvPr>
        </p:nvSpPr>
        <p:spPr>
          <a:xfrm>
            <a:off x="6564350" y="1810914"/>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1270" name="Google Shape;1270;p199"/>
          <p:cNvSpPr txBox="1"/>
          <p:nvPr>
            <p:ph idx="3" type="body"/>
          </p:nvPr>
        </p:nvSpPr>
        <p:spPr>
          <a:xfrm>
            <a:off x="6564350" y="3038996"/>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1271" name="Google Shape;1271;p199"/>
          <p:cNvSpPr txBox="1"/>
          <p:nvPr>
            <p:ph type="title"/>
          </p:nvPr>
        </p:nvSpPr>
        <p:spPr>
          <a:xfrm>
            <a:off x="3706300" y="327150"/>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72" name="Google Shape;1272;p199"/>
          <p:cNvSpPr txBox="1"/>
          <p:nvPr>
            <p:ph idx="4" type="body"/>
          </p:nvPr>
        </p:nvSpPr>
        <p:spPr>
          <a:xfrm>
            <a:off x="3706300" y="577612"/>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1273" name="Google Shape;1273;p199"/>
          <p:cNvSpPr txBox="1"/>
          <p:nvPr>
            <p:ph idx="5"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74" name="Google Shape;1274;p199"/>
          <p:cNvSpPr txBox="1"/>
          <p:nvPr>
            <p:ph idx="6" type="title"/>
          </p:nvPr>
        </p:nvSpPr>
        <p:spPr>
          <a:xfrm>
            <a:off x="956150" y="327150"/>
            <a:ext cx="2009100" cy="1325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1400"/>
              <a:buFont typeface="Albert Sans"/>
              <a:buNone/>
              <a:defRPr b="1" sz="1400">
                <a:solidFill>
                  <a:schemeClr val="accent2"/>
                </a:solidFill>
                <a:latin typeface="Albert Sans"/>
                <a:ea typeface="Albert Sans"/>
                <a:cs typeface="Albert Sans"/>
                <a:sym typeface="Albert Sans"/>
              </a:defRPr>
            </a:lvl1pPr>
            <a:lvl2pPr lvl="1">
              <a:spcBef>
                <a:spcPts val="0"/>
              </a:spcBef>
              <a:spcAft>
                <a:spcPts val="0"/>
              </a:spcAft>
              <a:buClr>
                <a:schemeClr val="accent2"/>
              </a:buClr>
              <a:buSzPts val="1400"/>
              <a:buNone/>
              <a:defRPr>
                <a:solidFill>
                  <a:schemeClr val="accent2"/>
                </a:solidFill>
              </a:defRPr>
            </a:lvl2pPr>
            <a:lvl3pPr lvl="2">
              <a:spcBef>
                <a:spcPts val="0"/>
              </a:spcBef>
              <a:spcAft>
                <a:spcPts val="0"/>
              </a:spcAft>
              <a:buClr>
                <a:schemeClr val="accent2"/>
              </a:buClr>
              <a:buSzPts val="1400"/>
              <a:buNone/>
              <a:defRPr>
                <a:solidFill>
                  <a:schemeClr val="accent2"/>
                </a:solidFill>
              </a:defRPr>
            </a:lvl3pPr>
            <a:lvl4pPr lvl="3">
              <a:spcBef>
                <a:spcPts val="0"/>
              </a:spcBef>
              <a:spcAft>
                <a:spcPts val="0"/>
              </a:spcAft>
              <a:buClr>
                <a:schemeClr val="accent2"/>
              </a:buClr>
              <a:buSzPts val="1400"/>
              <a:buNone/>
              <a:defRPr>
                <a:solidFill>
                  <a:schemeClr val="accent2"/>
                </a:solidFill>
              </a:defRPr>
            </a:lvl4pPr>
            <a:lvl5pPr lvl="4">
              <a:spcBef>
                <a:spcPts val="0"/>
              </a:spcBef>
              <a:spcAft>
                <a:spcPts val="0"/>
              </a:spcAft>
              <a:buClr>
                <a:schemeClr val="accent2"/>
              </a:buClr>
              <a:buSzPts val="1400"/>
              <a:buNone/>
              <a:defRPr>
                <a:solidFill>
                  <a:schemeClr val="accent2"/>
                </a:solidFill>
              </a:defRPr>
            </a:lvl5pPr>
            <a:lvl6pPr lvl="5">
              <a:spcBef>
                <a:spcPts val="0"/>
              </a:spcBef>
              <a:spcAft>
                <a:spcPts val="0"/>
              </a:spcAft>
              <a:buClr>
                <a:schemeClr val="accent2"/>
              </a:buClr>
              <a:buSzPts val="1400"/>
              <a:buNone/>
              <a:defRPr>
                <a:solidFill>
                  <a:schemeClr val="accent2"/>
                </a:solidFill>
              </a:defRPr>
            </a:lvl6pPr>
            <a:lvl7pPr lvl="6">
              <a:spcBef>
                <a:spcPts val="0"/>
              </a:spcBef>
              <a:spcAft>
                <a:spcPts val="0"/>
              </a:spcAft>
              <a:buClr>
                <a:schemeClr val="accent2"/>
              </a:buClr>
              <a:buSzPts val="1400"/>
              <a:buNone/>
              <a:defRPr>
                <a:solidFill>
                  <a:schemeClr val="accent2"/>
                </a:solidFill>
              </a:defRPr>
            </a:lvl7pPr>
            <a:lvl8pPr lvl="7">
              <a:spcBef>
                <a:spcPts val="0"/>
              </a:spcBef>
              <a:spcAft>
                <a:spcPts val="0"/>
              </a:spcAft>
              <a:buClr>
                <a:schemeClr val="accent2"/>
              </a:buClr>
              <a:buSzPts val="1400"/>
              <a:buNone/>
              <a:defRPr>
                <a:solidFill>
                  <a:schemeClr val="accent2"/>
                </a:solidFill>
              </a:defRPr>
            </a:lvl8pPr>
            <a:lvl9pPr lvl="8">
              <a:spcBef>
                <a:spcPts val="0"/>
              </a:spcBef>
              <a:spcAft>
                <a:spcPts val="0"/>
              </a:spcAft>
              <a:buClr>
                <a:schemeClr val="accent2"/>
              </a:buClr>
              <a:buSzPts val="1400"/>
              <a:buNone/>
              <a:defRPr>
                <a:solidFill>
                  <a:schemeClr val="accent2"/>
                </a:solidFill>
              </a:defRPr>
            </a:lvl9pPr>
          </a:lstStyle>
          <a:p/>
        </p:txBody>
      </p:sp>
      <p:sp>
        <p:nvSpPr>
          <p:cNvPr id="1275" name="Google Shape;1275;p199"/>
          <p:cNvSpPr/>
          <p:nvPr>
            <p:ph idx="7" type="pic"/>
          </p:nvPr>
        </p:nvSpPr>
        <p:spPr>
          <a:xfrm>
            <a:off x="3205625" y="423875"/>
            <a:ext cx="422400" cy="422400"/>
          </a:xfrm>
          <a:prstGeom prst="ellipse">
            <a:avLst/>
          </a:prstGeom>
          <a:noFill/>
          <a:ln>
            <a:noFill/>
          </a:ln>
        </p:spPr>
      </p:sp>
      <p:sp>
        <p:nvSpPr>
          <p:cNvPr id="1276" name="Google Shape;1276;p199"/>
          <p:cNvSpPr/>
          <p:nvPr>
            <p:ph idx="8" type="pic"/>
          </p:nvPr>
        </p:nvSpPr>
        <p:spPr>
          <a:xfrm>
            <a:off x="6063675" y="423875"/>
            <a:ext cx="422400" cy="422400"/>
          </a:xfrm>
          <a:prstGeom prst="ellipse">
            <a:avLst/>
          </a:prstGeom>
          <a:noFill/>
          <a:ln>
            <a:noFill/>
          </a:ln>
        </p:spPr>
      </p:sp>
      <p:sp>
        <p:nvSpPr>
          <p:cNvPr id="1277" name="Google Shape;1277;p199"/>
          <p:cNvSpPr/>
          <p:nvPr>
            <p:ph idx="9" type="pic"/>
          </p:nvPr>
        </p:nvSpPr>
        <p:spPr>
          <a:xfrm>
            <a:off x="3205625" y="1653438"/>
            <a:ext cx="422400" cy="422400"/>
          </a:xfrm>
          <a:prstGeom prst="ellipse">
            <a:avLst/>
          </a:prstGeom>
          <a:noFill/>
          <a:ln>
            <a:noFill/>
          </a:ln>
        </p:spPr>
      </p:sp>
      <p:sp>
        <p:nvSpPr>
          <p:cNvPr id="1278" name="Google Shape;1278;p199"/>
          <p:cNvSpPr/>
          <p:nvPr>
            <p:ph idx="13" type="pic"/>
          </p:nvPr>
        </p:nvSpPr>
        <p:spPr>
          <a:xfrm>
            <a:off x="6063675" y="1653438"/>
            <a:ext cx="422400" cy="422400"/>
          </a:xfrm>
          <a:prstGeom prst="ellipse">
            <a:avLst/>
          </a:prstGeom>
          <a:noFill/>
          <a:ln>
            <a:noFill/>
          </a:ln>
        </p:spPr>
      </p:sp>
      <p:sp>
        <p:nvSpPr>
          <p:cNvPr id="1279" name="Google Shape;1279;p199"/>
          <p:cNvSpPr/>
          <p:nvPr>
            <p:ph idx="14" type="pic"/>
          </p:nvPr>
        </p:nvSpPr>
        <p:spPr>
          <a:xfrm>
            <a:off x="3205625" y="2881163"/>
            <a:ext cx="422400" cy="422400"/>
          </a:xfrm>
          <a:prstGeom prst="ellipse">
            <a:avLst/>
          </a:prstGeom>
          <a:noFill/>
          <a:ln>
            <a:noFill/>
          </a:ln>
        </p:spPr>
      </p:sp>
      <p:sp>
        <p:nvSpPr>
          <p:cNvPr id="1280" name="Google Shape;1280;p199"/>
          <p:cNvSpPr/>
          <p:nvPr>
            <p:ph idx="15" type="pic"/>
          </p:nvPr>
        </p:nvSpPr>
        <p:spPr>
          <a:xfrm>
            <a:off x="6063675" y="2881163"/>
            <a:ext cx="422400" cy="422400"/>
          </a:xfrm>
          <a:prstGeom prst="ellipse">
            <a:avLst/>
          </a:prstGeom>
          <a:noFill/>
          <a:ln>
            <a:noFill/>
          </a:ln>
        </p:spPr>
      </p:sp>
      <p:sp>
        <p:nvSpPr>
          <p:cNvPr id="1281" name="Google Shape;1281;p199"/>
          <p:cNvSpPr txBox="1"/>
          <p:nvPr>
            <p:ph idx="16" type="title"/>
          </p:nvPr>
        </p:nvSpPr>
        <p:spPr>
          <a:xfrm>
            <a:off x="6564350" y="327150"/>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82" name="Google Shape;1282;p199"/>
          <p:cNvSpPr txBox="1"/>
          <p:nvPr>
            <p:ph idx="17" type="title"/>
          </p:nvPr>
        </p:nvSpPr>
        <p:spPr>
          <a:xfrm>
            <a:off x="3706300" y="1554125"/>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83" name="Google Shape;1283;p199"/>
          <p:cNvSpPr txBox="1"/>
          <p:nvPr>
            <p:ph idx="18" type="title"/>
          </p:nvPr>
        </p:nvSpPr>
        <p:spPr>
          <a:xfrm>
            <a:off x="6564350" y="1554125"/>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84" name="Google Shape;1284;p199"/>
          <p:cNvSpPr txBox="1"/>
          <p:nvPr>
            <p:ph idx="19" type="title"/>
          </p:nvPr>
        </p:nvSpPr>
        <p:spPr>
          <a:xfrm>
            <a:off x="3706300" y="2781100"/>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85" name="Google Shape;1285;p199"/>
          <p:cNvSpPr txBox="1"/>
          <p:nvPr>
            <p:ph idx="20" type="title"/>
          </p:nvPr>
        </p:nvSpPr>
        <p:spPr>
          <a:xfrm>
            <a:off x="6564350" y="2781100"/>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86" name="Google Shape;1286;p199"/>
          <p:cNvSpPr txBox="1"/>
          <p:nvPr>
            <p:ph idx="21" type="body"/>
          </p:nvPr>
        </p:nvSpPr>
        <p:spPr>
          <a:xfrm>
            <a:off x="3706300" y="1810914"/>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1287" name="Google Shape;1287;p199"/>
          <p:cNvSpPr txBox="1"/>
          <p:nvPr>
            <p:ph idx="22" type="body"/>
          </p:nvPr>
        </p:nvSpPr>
        <p:spPr>
          <a:xfrm>
            <a:off x="3706300" y="3038996"/>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1288" name="Google Shape;1288;p199"/>
          <p:cNvSpPr/>
          <p:nvPr>
            <p:ph idx="23" type="pic"/>
          </p:nvPr>
        </p:nvSpPr>
        <p:spPr>
          <a:xfrm>
            <a:off x="8596800" y="223475"/>
            <a:ext cx="318600" cy="318600"/>
          </a:xfrm>
          <a:prstGeom prst="ellipse">
            <a:avLst/>
          </a:prstGeom>
          <a:noFill/>
          <a:ln>
            <a:noFill/>
          </a:ln>
        </p:spPr>
      </p:sp>
    </p:spTree>
  </p:cSld>
  <p:clrMapOvr>
    <a:masterClrMapping/>
  </p:clrMapOvr>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ntent">
  <p:cSld name="CUSTOM_15">
    <p:bg>
      <p:bgPr>
        <a:solidFill>
          <a:schemeClr val="lt1"/>
        </a:solidFill>
      </p:bgPr>
    </p:bg>
    <p:spTree>
      <p:nvGrpSpPr>
        <p:cNvPr id="1289" name="Shape 1289"/>
        <p:cNvGrpSpPr/>
        <p:nvPr/>
      </p:nvGrpSpPr>
      <p:grpSpPr>
        <a:xfrm>
          <a:off x="0" y="0"/>
          <a:ext cx="0" cy="0"/>
          <a:chOff x="0" y="0"/>
          <a:chExt cx="0" cy="0"/>
        </a:xfrm>
      </p:grpSpPr>
      <p:sp>
        <p:nvSpPr>
          <p:cNvPr id="1290" name="Google Shape;1290;p200"/>
          <p:cNvSpPr/>
          <p:nvPr/>
        </p:nvSpPr>
        <p:spPr>
          <a:xfrm rot="5400000">
            <a:off x="4342200" y="341250"/>
            <a:ext cx="4914900" cy="4460100"/>
          </a:xfrm>
          <a:prstGeom prst="round2SameRect">
            <a:avLst>
              <a:gd fmla="val 3491"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00"/>
          <p:cNvSpPr txBox="1"/>
          <p:nvPr>
            <p:ph type="title"/>
          </p:nvPr>
        </p:nvSpPr>
        <p:spPr>
          <a:xfrm>
            <a:off x="932850" y="730375"/>
            <a:ext cx="3280800" cy="21033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1pPr>
            <a:lvl2pPr lvl="1">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2pPr>
            <a:lvl3pPr lvl="2">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3pPr>
            <a:lvl4pPr lvl="3">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4pPr>
            <a:lvl5pPr lvl="4">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5pPr>
            <a:lvl6pPr lvl="5">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6pPr>
            <a:lvl7pPr lvl="6">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7pPr>
            <a:lvl8pPr lvl="7">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8pPr>
            <a:lvl9pPr lvl="8">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9pPr>
          </a:lstStyle>
          <a:p/>
        </p:txBody>
      </p:sp>
      <p:sp>
        <p:nvSpPr>
          <p:cNvPr id="1292" name="Google Shape;1292;p200"/>
          <p:cNvSpPr txBox="1"/>
          <p:nvPr>
            <p:ph idx="1" type="subTitle"/>
          </p:nvPr>
        </p:nvSpPr>
        <p:spPr>
          <a:xfrm>
            <a:off x="5233275" y="763675"/>
            <a:ext cx="3503700" cy="3640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400"/>
              <a:buFont typeface="Nanum Myeongjo"/>
              <a:buNone/>
              <a:defRPr b="0" sz="2400">
                <a:solidFill>
                  <a:schemeClr val="dk2"/>
                </a:solidFill>
                <a:latin typeface="Nanum Myeongjo"/>
                <a:ea typeface="Nanum Myeongjo"/>
                <a:cs typeface="Nanum Myeongjo"/>
                <a:sym typeface="Nanum Myeongj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3" name="Google Shape;1293;p200"/>
          <p:cNvSpPr txBox="1"/>
          <p:nvPr>
            <p:ph idx="2" type="subTitle"/>
          </p:nvPr>
        </p:nvSpPr>
        <p:spPr>
          <a:xfrm>
            <a:off x="955350" y="2928709"/>
            <a:ext cx="2844900" cy="1568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None/>
              <a:defRPr b="0">
                <a:solidFill>
                  <a:schemeClr val="dk2"/>
                </a:solidFill>
              </a:defRPr>
            </a:lvl1pPr>
            <a:lvl2pPr lvl="1">
              <a:spcBef>
                <a:spcPts val="0"/>
              </a:spcBef>
              <a:spcAft>
                <a:spcPts val="0"/>
              </a:spcAft>
              <a:buClr>
                <a:schemeClr val="dk2"/>
              </a:buClr>
              <a:buSzPts val="1400"/>
              <a:buFont typeface="Albert Sans"/>
              <a:buNone/>
              <a:defRPr>
                <a:solidFill>
                  <a:schemeClr val="dk2"/>
                </a:solidFill>
              </a:defRPr>
            </a:lvl2pPr>
            <a:lvl3pPr lvl="2">
              <a:spcBef>
                <a:spcPts val="0"/>
              </a:spcBef>
              <a:spcAft>
                <a:spcPts val="0"/>
              </a:spcAft>
              <a:buClr>
                <a:schemeClr val="dk2"/>
              </a:buClr>
              <a:buSzPts val="1400"/>
              <a:buFont typeface="Albert Sans"/>
              <a:buNone/>
              <a:defRPr>
                <a:solidFill>
                  <a:schemeClr val="dk2"/>
                </a:solidFill>
              </a:defRPr>
            </a:lvl3pPr>
            <a:lvl4pPr lvl="3">
              <a:spcBef>
                <a:spcPts val="0"/>
              </a:spcBef>
              <a:spcAft>
                <a:spcPts val="0"/>
              </a:spcAft>
              <a:buClr>
                <a:schemeClr val="dk2"/>
              </a:buClr>
              <a:buSzPts val="1400"/>
              <a:buFont typeface="Albert Sans"/>
              <a:buNone/>
              <a:defRPr>
                <a:solidFill>
                  <a:schemeClr val="dk2"/>
                </a:solidFill>
              </a:defRPr>
            </a:lvl4pPr>
            <a:lvl5pPr lvl="4">
              <a:spcBef>
                <a:spcPts val="0"/>
              </a:spcBef>
              <a:spcAft>
                <a:spcPts val="0"/>
              </a:spcAft>
              <a:buClr>
                <a:schemeClr val="dk2"/>
              </a:buClr>
              <a:buSzPts val="1400"/>
              <a:buFont typeface="Albert Sans"/>
              <a:buNone/>
              <a:defRPr>
                <a:solidFill>
                  <a:schemeClr val="dk2"/>
                </a:solidFill>
              </a:defRPr>
            </a:lvl5pPr>
            <a:lvl6pPr lvl="5">
              <a:spcBef>
                <a:spcPts val="0"/>
              </a:spcBef>
              <a:spcAft>
                <a:spcPts val="0"/>
              </a:spcAft>
              <a:buClr>
                <a:schemeClr val="dk2"/>
              </a:buClr>
              <a:buSzPts val="1400"/>
              <a:buFont typeface="Albert Sans"/>
              <a:buNone/>
              <a:defRPr>
                <a:solidFill>
                  <a:schemeClr val="dk2"/>
                </a:solidFill>
              </a:defRPr>
            </a:lvl6pPr>
            <a:lvl7pPr lvl="6">
              <a:spcBef>
                <a:spcPts val="0"/>
              </a:spcBef>
              <a:spcAft>
                <a:spcPts val="0"/>
              </a:spcAft>
              <a:buClr>
                <a:schemeClr val="dk2"/>
              </a:buClr>
              <a:buSzPts val="1400"/>
              <a:buFont typeface="Albert Sans"/>
              <a:buNone/>
              <a:defRPr>
                <a:solidFill>
                  <a:schemeClr val="dk2"/>
                </a:solidFill>
              </a:defRPr>
            </a:lvl7pPr>
            <a:lvl8pPr lvl="7">
              <a:spcBef>
                <a:spcPts val="0"/>
              </a:spcBef>
              <a:spcAft>
                <a:spcPts val="0"/>
              </a:spcAft>
              <a:buClr>
                <a:schemeClr val="dk2"/>
              </a:buClr>
              <a:buSzPts val="1400"/>
              <a:buFont typeface="Albert Sans"/>
              <a:buNone/>
              <a:defRPr>
                <a:solidFill>
                  <a:schemeClr val="dk2"/>
                </a:solidFill>
              </a:defRPr>
            </a:lvl8pPr>
            <a:lvl9pPr lvl="8">
              <a:spcBef>
                <a:spcPts val="0"/>
              </a:spcBef>
              <a:spcAft>
                <a:spcPts val="0"/>
              </a:spcAft>
              <a:buClr>
                <a:schemeClr val="dk2"/>
              </a:buClr>
              <a:buSzPts val="1400"/>
              <a:buFont typeface="Albert Sans"/>
              <a:buNone/>
              <a:defRPr>
                <a:solidFill>
                  <a:schemeClr val="dk2"/>
                </a:solidFill>
              </a:defRPr>
            </a:lvl9pPr>
          </a:lstStyle>
          <a:p/>
        </p:txBody>
      </p:sp>
      <p:sp>
        <p:nvSpPr>
          <p:cNvPr id="1294" name="Google Shape;1294;p200"/>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5" name="Google Shape;1295;p200"/>
          <p:cNvSpPr/>
          <p:nvPr>
            <p:ph idx="4" type="pic"/>
          </p:nvPr>
        </p:nvSpPr>
        <p:spPr>
          <a:xfrm>
            <a:off x="8596800" y="223475"/>
            <a:ext cx="318600" cy="318600"/>
          </a:xfrm>
          <a:prstGeom prst="ellipse">
            <a:avLst/>
          </a:prstGeom>
          <a:noFill/>
          <a:ln>
            <a:noFill/>
          </a:ln>
        </p:spPr>
      </p:sp>
    </p:spTree>
  </p:cSld>
  <p:clrMapOvr>
    <a:masterClrMapping/>
  </p:clrMapOvr>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Phone + Desktop">
  <p:cSld name="CUSTOM_16">
    <p:bg>
      <p:bgPr>
        <a:solidFill>
          <a:schemeClr val="lt1"/>
        </a:solidFill>
      </p:bgPr>
    </p:bg>
    <p:spTree>
      <p:nvGrpSpPr>
        <p:cNvPr id="1296" name="Shape 1296"/>
        <p:cNvGrpSpPr/>
        <p:nvPr/>
      </p:nvGrpSpPr>
      <p:grpSpPr>
        <a:xfrm>
          <a:off x="0" y="0"/>
          <a:ext cx="0" cy="0"/>
          <a:chOff x="0" y="0"/>
          <a:chExt cx="0" cy="0"/>
        </a:xfrm>
      </p:grpSpPr>
      <p:sp>
        <p:nvSpPr>
          <p:cNvPr id="1297" name="Google Shape;1297;p201"/>
          <p:cNvSpPr/>
          <p:nvPr/>
        </p:nvSpPr>
        <p:spPr>
          <a:xfrm rot="5400000">
            <a:off x="3618000" y="-382950"/>
            <a:ext cx="4914900" cy="5908500"/>
          </a:xfrm>
          <a:prstGeom prst="round2SameRect">
            <a:avLst>
              <a:gd fmla="val 3196"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01"/>
          <p:cNvSpPr/>
          <p:nvPr>
            <p:ph idx="2" type="pic"/>
          </p:nvPr>
        </p:nvSpPr>
        <p:spPr>
          <a:xfrm>
            <a:off x="3768625" y="934850"/>
            <a:ext cx="4630500" cy="2606700"/>
          </a:xfrm>
          <a:prstGeom prst="roundRect">
            <a:avLst>
              <a:gd fmla="val 1120" name="adj"/>
            </a:avLst>
          </a:prstGeom>
          <a:noFill/>
          <a:ln cap="flat" cmpd="sng" w="76200">
            <a:solidFill>
              <a:schemeClr val="dk2"/>
            </a:solidFill>
            <a:prstDash val="solid"/>
            <a:round/>
            <a:headEnd len="sm" w="sm" type="none"/>
            <a:tailEnd len="sm" w="sm" type="none"/>
          </a:ln>
        </p:spPr>
      </p:sp>
      <p:sp>
        <p:nvSpPr>
          <p:cNvPr id="1299" name="Google Shape;1299;p201"/>
          <p:cNvSpPr/>
          <p:nvPr>
            <p:ph idx="3" type="pic"/>
          </p:nvPr>
        </p:nvSpPr>
        <p:spPr>
          <a:xfrm>
            <a:off x="81285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
        <p:nvSpPr>
          <p:cNvPr id="1300" name="Google Shape;1300;p201"/>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1" name="Google Shape;1301;p201"/>
          <p:cNvSpPr/>
          <p:nvPr>
            <p:ph idx="4" type="pic"/>
          </p:nvPr>
        </p:nvSpPr>
        <p:spPr>
          <a:xfrm>
            <a:off x="8596800" y="223475"/>
            <a:ext cx="318600" cy="318600"/>
          </a:xfrm>
          <a:prstGeom prst="ellipse">
            <a:avLst/>
          </a:prstGeom>
          <a:noFill/>
          <a:ln>
            <a:noFill/>
          </a:ln>
        </p:spPr>
      </p:sp>
    </p:spTree>
  </p:cSld>
  <p:clrMapOvr>
    <a:masterClrMapping/>
  </p:clrMapOvr>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Desktop">
  <p:cSld name="CUSTOM_16_2">
    <p:bg>
      <p:bgPr>
        <a:solidFill>
          <a:schemeClr val="lt1"/>
        </a:solidFill>
      </p:bgPr>
    </p:bg>
    <p:spTree>
      <p:nvGrpSpPr>
        <p:cNvPr id="1302" name="Shape 1302"/>
        <p:cNvGrpSpPr/>
        <p:nvPr/>
      </p:nvGrpSpPr>
      <p:grpSpPr>
        <a:xfrm>
          <a:off x="0" y="0"/>
          <a:ext cx="0" cy="0"/>
          <a:chOff x="0" y="0"/>
          <a:chExt cx="0" cy="0"/>
        </a:xfrm>
      </p:grpSpPr>
      <p:sp>
        <p:nvSpPr>
          <p:cNvPr id="1303" name="Google Shape;1303;p202"/>
          <p:cNvSpPr/>
          <p:nvPr/>
        </p:nvSpPr>
        <p:spPr>
          <a:xfrm rot="5400000">
            <a:off x="3618000" y="-382950"/>
            <a:ext cx="4914900" cy="5908500"/>
          </a:xfrm>
          <a:prstGeom prst="round2SameRect">
            <a:avLst>
              <a:gd fmla="val 319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02"/>
          <p:cNvSpPr/>
          <p:nvPr/>
        </p:nvSpPr>
        <p:spPr>
          <a:xfrm rot="-5400000">
            <a:off x="-837600" y="1065750"/>
            <a:ext cx="4914900" cy="3011100"/>
          </a:xfrm>
          <a:prstGeom prst="round2SameRect">
            <a:avLst>
              <a:gd fmla="val 525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02"/>
          <p:cNvSpPr/>
          <p:nvPr>
            <p:ph idx="2" type="pic"/>
          </p:nvPr>
        </p:nvSpPr>
        <p:spPr>
          <a:xfrm>
            <a:off x="8596800" y="223475"/>
            <a:ext cx="318600" cy="318600"/>
          </a:xfrm>
          <a:prstGeom prst="ellipse">
            <a:avLst/>
          </a:prstGeom>
          <a:noFill/>
          <a:ln>
            <a:noFill/>
          </a:ln>
        </p:spPr>
      </p:sp>
      <p:sp>
        <p:nvSpPr>
          <p:cNvPr id="1306" name="Google Shape;1306;p202"/>
          <p:cNvSpPr/>
          <p:nvPr>
            <p:ph idx="3" type="pic"/>
          </p:nvPr>
        </p:nvSpPr>
        <p:spPr>
          <a:xfrm>
            <a:off x="1931050" y="789375"/>
            <a:ext cx="5281800" cy="2973300"/>
          </a:xfrm>
          <a:prstGeom prst="roundRect">
            <a:avLst>
              <a:gd fmla="val 1120" name="adj"/>
            </a:avLst>
          </a:prstGeom>
          <a:noFill/>
          <a:ln cap="flat" cmpd="sng" w="76200">
            <a:solidFill>
              <a:schemeClr val="dk2"/>
            </a:solidFill>
            <a:prstDash val="solid"/>
            <a:round/>
            <a:headEnd len="sm" w="sm" type="none"/>
            <a:tailEnd len="sm" w="sm" type="none"/>
          </a:ln>
        </p:spPr>
      </p:sp>
    </p:spTree>
  </p:cSld>
  <p:clrMapOvr>
    <a:masterClrMapping/>
  </p:clrMapOvr>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3 Phone">
  <p:cSld name="CUSTOM_16_1">
    <p:bg>
      <p:bgPr>
        <a:solidFill>
          <a:schemeClr val="lt1"/>
        </a:solidFill>
      </p:bgPr>
    </p:bg>
    <p:spTree>
      <p:nvGrpSpPr>
        <p:cNvPr id="1307" name="Shape 1307"/>
        <p:cNvGrpSpPr/>
        <p:nvPr/>
      </p:nvGrpSpPr>
      <p:grpSpPr>
        <a:xfrm>
          <a:off x="0" y="0"/>
          <a:ext cx="0" cy="0"/>
          <a:chOff x="0" y="0"/>
          <a:chExt cx="0" cy="0"/>
        </a:xfrm>
      </p:grpSpPr>
      <p:sp>
        <p:nvSpPr>
          <p:cNvPr id="1308" name="Google Shape;1308;p203"/>
          <p:cNvSpPr/>
          <p:nvPr/>
        </p:nvSpPr>
        <p:spPr>
          <a:xfrm rot="5400000">
            <a:off x="3618000" y="-382950"/>
            <a:ext cx="4914900" cy="5908500"/>
          </a:xfrm>
          <a:prstGeom prst="round2SameRect">
            <a:avLst>
              <a:gd fmla="val 319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03"/>
          <p:cNvSpPr/>
          <p:nvPr/>
        </p:nvSpPr>
        <p:spPr>
          <a:xfrm rot="-5400000">
            <a:off x="-837600" y="1065750"/>
            <a:ext cx="4914900" cy="3011100"/>
          </a:xfrm>
          <a:prstGeom prst="round2SameRect">
            <a:avLst>
              <a:gd fmla="val 525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03"/>
          <p:cNvSpPr/>
          <p:nvPr>
            <p:ph idx="2" type="pic"/>
          </p:nvPr>
        </p:nvSpPr>
        <p:spPr>
          <a:xfrm>
            <a:off x="81285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
        <p:nvSpPr>
          <p:cNvPr id="1311" name="Google Shape;1311;p203"/>
          <p:cNvSpPr/>
          <p:nvPr>
            <p:ph idx="3" type="pic"/>
          </p:nvPr>
        </p:nvSpPr>
        <p:spPr>
          <a:xfrm>
            <a:off x="8596800" y="223475"/>
            <a:ext cx="318600" cy="318600"/>
          </a:xfrm>
          <a:prstGeom prst="ellipse">
            <a:avLst/>
          </a:prstGeom>
          <a:noFill/>
          <a:ln>
            <a:noFill/>
          </a:ln>
        </p:spPr>
      </p:sp>
      <p:sp>
        <p:nvSpPr>
          <p:cNvPr id="1312" name="Google Shape;1312;p203"/>
          <p:cNvSpPr/>
          <p:nvPr>
            <p:ph idx="4" type="pic"/>
          </p:nvPr>
        </p:nvSpPr>
        <p:spPr>
          <a:xfrm>
            <a:off x="376500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
        <p:nvSpPr>
          <p:cNvPr id="1313" name="Google Shape;1313;p203"/>
          <p:cNvSpPr/>
          <p:nvPr>
            <p:ph idx="5" type="pic"/>
          </p:nvPr>
        </p:nvSpPr>
        <p:spPr>
          <a:xfrm>
            <a:off x="671715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Tree>
  </p:cSld>
  <p:clrMapOvr>
    <a:masterClrMapping/>
  </p:clrMapOvr>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Tablet">
  <p:cSld name="CUSTOM_16_2_1">
    <p:bg>
      <p:bgPr>
        <a:solidFill>
          <a:schemeClr val="lt1"/>
        </a:solidFill>
      </p:bgPr>
    </p:bg>
    <p:spTree>
      <p:nvGrpSpPr>
        <p:cNvPr id="1314" name="Shape 1314"/>
        <p:cNvGrpSpPr/>
        <p:nvPr/>
      </p:nvGrpSpPr>
      <p:grpSpPr>
        <a:xfrm>
          <a:off x="0" y="0"/>
          <a:ext cx="0" cy="0"/>
          <a:chOff x="0" y="0"/>
          <a:chExt cx="0" cy="0"/>
        </a:xfrm>
      </p:grpSpPr>
      <p:sp>
        <p:nvSpPr>
          <p:cNvPr id="1315" name="Google Shape;1315;p204"/>
          <p:cNvSpPr/>
          <p:nvPr/>
        </p:nvSpPr>
        <p:spPr>
          <a:xfrm rot="5400000">
            <a:off x="3618000" y="-382950"/>
            <a:ext cx="4914900" cy="5908500"/>
          </a:xfrm>
          <a:prstGeom prst="round2SameRect">
            <a:avLst>
              <a:gd fmla="val 319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04"/>
          <p:cNvSpPr/>
          <p:nvPr/>
        </p:nvSpPr>
        <p:spPr>
          <a:xfrm rot="-5400000">
            <a:off x="-837600" y="1065750"/>
            <a:ext cx="4914900" cy="3011100"/>
          </a:xfrm>
          <a:prstGeom prst="round2SameRect">
            <a:avLst>
              <a:gd fmla="val 525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04"/>
          <p:cNvSpPr/>
          <p:nvPr>
            <p:ph idx="2" type="pic"/>
          </p:nvPr>
        </p:nvSpPr>
        <p:spPr>
          <a:xfrm>
            <a:off x="8596800" y="223475"/>
            <a:ext cx="318600" cy="318600"/>
          </a:xfrm>
          <a:prstGeom prst="ellipse">
            <a:avLst/>
          </a:prstGeom>
          <a:noFill/>
          <a:ln>
            <a:noFill/>
          </a:ln>
        </p:spPr>
      </p:sp>
      <p:sp>
        <p:nvSpPr>
          <p:cNvPr id="1318" name="Google Shape;1318;p204"/>
          <p:cNvSpPr/>
          <p:nvPr>
            <p:ph idx="3" type="pic"/>
          </p:nvPr>
        </p:nvSpPr>
        <p:spPr>
          <a:xfrm>
            <a:off x="1988050" y="627575"/>
            <a:ext cx="5167800" cy="3888300"/>
          </a:xfrm>
          <a:prstGeom prst="roundRect">
            <a:avLst>
              <a:gd fmla="val 4099" name="adj"/>
            </a:avLst>
          </a:prstGeom>
          <a:noFill/>
          <a:ln cap="flat" cmpd="sng" w="76200">
            <a:solidFill>
              <a:schemeClr val="dk2"/>
            </a:solidFill>
            <a:prstDash val="solid"/>
            <a:round/>
            <a:headEnd len="sm" w="sm" type="none"/>
            <a:tailEnd len="sm" w="sm" type="none"/>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 Content">
  <p:cSld name="CUSTOM_3">
    <p:bg>
      <p:bgPr>
        <a:solidFill>
          <a:schemeClr val="lt1"/>
        </a:solidFill>
      </p:bgPr>
    </p:bg>
    <p:spTree>
      <p:nvGrpSpPr>
        <p:cNvPr id="96" name="Shape 96"/>
        <p:cNvGrpSpPr/>
        <p:nvPr/>
      </p:nvGrpSpPr>
      <p:grpSpPr>
        <a:xfrm>
          <a:off x="0" y="0"/>
          <a:ext cx="0" cy="0"/>
          <a:chOff x="0" y="0"/>
          <a:chExt cx="0" cy="0"/>
        </a:xfrm>
      </p:grpSpPr>
      <p:sp>
        <p:nvSpPr>
          <p:cNvPr id="97" name="Google Shape;97;p22"/>
          <p:cNvSpPr txBox="1"/>
          <p:nvPr>
            <p:ph idx="1" type="body"/>
          </p:nvPr>
        </p:nvSpPr>
        <p:spPr>
          <a:xfrm>
            <a:off x="5235220" y="2573350"/>
            <a:ext cx="3798300" cy="19077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Albert Sans"/>
              <a:buChar char="●"/>
              <a:defRPr u="none">
                <a:solidFill>
                  <a:schemeClr val="dk2"/>
                </a:solidFill>
              </a:defRPr>
            </a:lvl1pPr>
            <a:lvl2pPr indent="-317500" lvl="1" marL="914400">
              <a:lnSpc>
                <a:spcPct val="115000"/>
              </a:lnSpc>
              <a:spcBef>
                <a:spcPts val="0"/>
              </a:spcBef>
              <a:spcAft>
                <a:spcPts val="0"/>
              </a:spcAft>
              <a:buClr>
                <a:schemeClr val="dk2"/>
              </a:buClr>
              <a:buSzPts val="1400"/>
              <a:buFont typeface="Albert Sans"/>
              <a:buChar char="○"/>
              <a:defRPr u="none">
                <a:solidFill>
                  <a:schemeClr val="dk2"/>
                </a:solidFill>
              </a:defRPr>
            </a:lvl2pPr>
            <a:lvl3pPr indent="-317500" lvl="2" marL="1371600">
              <a:lnSpc>
                <a:spcPct val="115000"/>
              </a:lnSpc>
              <a:spcBef>
                <a:spcPts val="0"/>
              </a:spcBef>
              <a:spcAft>
                <a:spcPts val="0"/>
              </a:spcAft>
              <a:buClr>
                <a:schemeClr val="dk2"/>
              </a:buClr>
              <a:buSzPts val="1400"/>
              <a:buFont typeface="Albert Sans"/>
              <a:buChar char="■"/>
              <a:defRPr u="none">
                <a:solidFill>
                  <a:schemeClr val="dk2"/>
                </a:solidFill>
              </a:defRPr>
            </a:lvl3pPr>
            <a:lvl4pPr indent="-317500" lvl="3" marL="1828800">
              <a:lnSpc>
                <a:spcPct val="115000"/>
              </a:lnSpc>
              <a:spcBef>
                <a:spcPts val="0"/>
              </a:spcBef>
              <a:spcAft>
                <a:spcPts val="0"/>
              </a:spcAft>
              <a:buClr>
                <a:schemeClr val="dk2"/>
              </a:buClr>
              <a:buSzPts val="1400"/>
              <a:buFont typeface="Albert Sans"/>
              <a:buChar char="●"/>
              <a:defRPr u="none">
                <a:solidFill>
                  <a:schemeClr val="dk2"/>
                </a:solidFill>
              </a:defRPr>
            </a:lvl4pPr>
            <a:lvl5pPr indent="-317500" lvl="4" marL="2286000">
              <a:lnSpc>
                <a:spcPct val="115000"/>
              </a:lnSpc>
              <a:spcBef>
                <a:spcPts val="0"/>
              </a:spcBef>
              <a:spcAft>
                <a:spcPts val="0"/>
              </a:spcAft>
              <a:buClr>
                <a:schemeClr val="dk2"/>
              </a:buClr>
              <a:buSzPts val="1400"/>
              <a:buFont typeface="Albert Sans"/>
              <a:buChar char="○"/>
              <a:defRPr u="none">
                <a:solidFill>
                  <a:schemeClr val="dk2"/>
                </a:solidFill>
              </a:defRPr>
            </a:lvl5pPr>
            <a:lvl6pPr indent="-317500" lvl="5" marL="2743200">
              <a:lnSpc>
                <a:spcPct val="115000"/>
              </a:lnSpc>
              <a:spcBef>
                <a:spcPts val="0"/>
              </a:spcBef>
              <a:spcAft>
                <a:spcPts val="0"/>
              </a:spcAft>
              <a:buClr>
                <a:schemeClr val="dk2"/>
              </a:buClr>
              <a:buSzPts val="1400"/>
              <a:buFont typeface="Albert Sans"/>
              <a:buChar char="■"/>
              <a:defRPr u="none">
                <a:solidFill>
                  <a:schemeClr val="dk2"/>
                </a:solidFill>
              </a:defRPr>
            </a:lvl6pPr>
            <a:lvl7pPr indent="-317500" lvl="6" marL="3200400">
              <a:lnSpc>
                <a:spcPct val="115000"/>
              </a:lnSpc>
              <a:spcBef>
                <a:spcPts val="0"/>
              </a:spcBef>
              <a:spcAft>
                <a:spcPts val="0"/>
              </a:spcAft>
              <a:buClr>
                <a:schemeClr val="dk2"/>
              </a:buClr>
              <a:buSzPts val="1400"/>
              <a:buFont typeface="Albert Sans"/>
              <a:buChar char="●"/>
              <a:defRPr u="none">
                <a:solidFill>
                  <a:schemeClr val="dk2"/>
                </a:solidFill>
              </a:defRPr>
            </a:lvl7pPr>
            <a:lvl8pPr indent="-317500" lvl="7" marL="3657600">
              <a:lnSpc>
                <a:spcPct val="115000"/>
              </a:lnSpc>
              <a:spcBef>
                <a:spcPts val="0"/>
              </a:spcBef>
              <a:spcAft>
                <a:spcPts val="0"/>
              </a:spcAft>
              <a:buClr>
                <a:schemeClr val="dk2"/>
              </a:buClr>
              <a:buSzPts val="1400"/>
              <a:buFont typeface="Albert Sans"/>
              <a:buChar char="○"/>
              <a:defRPr u="none">
                <a:solidFill>
                  <a:schemeClr val="dk2"/>
                </a:solidFill>
              </a:defRPr>
            </a:lvl8pPr>
            <a:lvl9pPr indent="-317500" lvl="8" marL="4114800">
              <a:lnSpc>
                <a:spcPct val="115000"/>
              </a:lnSpc>
              <a:spcBef>
                <a:spcPts val="0"/>
              </a:spcBef>
              <a:spcAft>
                <a:spcPts val="0"/>
              </a:spcAft>
              <a:buClr>
                <a:schemeClr val="dk2"/>
              </a:buClr>
              <a:buSzPts val="1400"/>
              <a:buFont typeface="Albert Sans"/>
              <a:buChar char="■"/>
              <a:defRPr u="none">
                <a:solidFill>
                  <a:schemeClr val="dk2"/>
                </a:solidFill>
              </a:defRPr>
            </a:lvl9pPr>
          </a:lstStyle>
          <a:p/>
        </p:txBody>
      </p:sp>
      <p:sp>
        <p:nvSpPr>
          <p:cNvPr id="98" name="Google Shape;98;p22"/>
          <p:cNvSpPr txBox="1"/>
          <p:nvPr>
            <p:ph idx="2" type="body"/>
          </p:nvPr>
        </p:nvSpPr>
        <p:spPr>
          <a:xfrm>
            <a:off x="5235220" y="750863"/>
            <a:ext cx="3729900" cy="16137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1pPr>
            <a:lvl2pPr indent="-381000" lvl="1" marL="914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2pPr>
            <a:lvl3pPr indent="-381000" lvl="2" marL="1371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3pPr>
            <a:lvl4pPr indent="-381000" lvl="3" marL="1828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4pPr>
            <a:lvl5pPr indent="-381000" lvl="4" marL="22860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5pPr>
            <a:lvl6pPr indent="-381000" lvl="5" marL="2743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6pPr>
            <a:lvl7pPr indent="-381000" lvl="6" marL="3200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7pPr>
            <a:lvl8pPr indent="-381000" lvl="7" marL="3657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8pPr>
            <a:lvl9pPr indent="-381000" lvl="8" marL="4114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9pPr>
          </a:lstStyle>
          <a:p/>
        </p:txBody>
      </p:sp>
      <p:sp>
        <p:nvSpPr>
          <p:cNvPr id="99" name="Google Shape;99;p22"/>
          <p:cNvSpPr txBox="1"/>
          <p:nvPr>
            <p:ph type="title"/>
          </p:nvPr>
        </p:nvSpPr>
        <p:spPr>
          <a:xfrm>
            <a:off x="5257467" y="327150"/>
            <a:ext cx="27432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400"/>
              <a:buFont typeface="Albert Sans"/>
              <a:buNone/>
              <a:defRPr b="1" sz="1400">
                <a:solidFill>
                  <a:schemeClr val="lt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22"/>
          <p:cNvSpPr/>
          <p:nvPr>
            <p:ph idx="3" type="pic"/>
          </p:nvPr>
        </p:nvSpPr>
        <p:spPr>
          <a:xfrm>
            <a:off x="8596800" y="223475"/>
            <a:ext cx="318600" cy="318600"/>
          </a:xfrm>
          <a:prstGeom prst="ellipse">
            <a:avLst/>
          </a:prstGeom>
          <a:noFill/>
          <a:ln>
            <a:noFill/>
          </a:ln>
        </p:spPr>
      </p:sp>
      <p:sp>
        <p:nvSpPr>
          <p:cNvPr id="101" name="Google Shape;101;p22"/>
          <p:cNvSpPr txBox="1"/>
          <p:nvPr>
            <p:ph idx="4"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2"/>
          <p:cNvSpPr/>
          <p:nvPr>
            <p:ph idx="5" type="pic"/>
          </p:nvPr>
        </p:nvSpPr>
        <p:spPr>
          <a:xfrm rot="10800000">
            <a:off x="228600" y="2561290"/>
            <a:ext cx="2262600" cy="2348400"/>
          </a:xfrm>
          <a:prstGeom prst="round1Rect">
            <a:avLst>
              <a:gd fmla="val 4873" name="adj"/>
            </a:avLst>
          </a:prstGeom>
          <a:noFill/>
          <a:ln>
            <a:noFill/>
          </a:ln>
        </p:spPr>
      </p:sp>
      <p:sp>
        <p:nvSpPr>
          <p:cNvPr id="103" name="Google Shape;103;p22"/>
          <p:cNvSpPr/>
          <p:nvPr>
            <p:ph idx="6" type="pic"/>
          </p:nvPr>
        </p:nvSpPr>
        <p:spPr>
          <a:xfrm>
            <a:off x="2486554" y="223525"/>
            <a:ext cx="2262600" cy="2348400"/>
          </a:xfrm>
          <a:prstGeom prst="round1Rect">
            <a:avLst>
              <a:gd fmla="val 4873" name="adj"/>
            </a:avLst>
          </a:prstGeom>
          <a:noFill/>
          <a:ln>
            <a:noFill/>
          </a:ln>
        </p:spPr>
      </p:sp>
      <p:sp>
        <p:nvSpPr>
          <p:cNvPr id="104" name="Google Shape;104;p22"/>
          <p:cNvSpPr/>
          <p:nvPr>
            <p:ph idx="7" type="pic"/>
          </p:nvPr>
        </p:nvSpPr>
        <p:spPr>
          <a:xfrm flipH="1" rot="10800000">
            <a:off x="2486554" y="2561290"/>
            <a:ext cx="2262600" cy="2348400"/>
          </a:xfrm>
          <a:prstGeom prst="round1Rect">
            <a:avLst>
              <a:gd fmla="val 4873" name="adj"/>
            </a:avLst>
          </a:prstGeom>
          <a:noFill/>
          <a:ln>
            <a:noFill/>
          </a:ln>
        </p:spPr>
      </p:sp>
      <p:sp>
        <p:nvSpPr>
          <p:cNvPr id="105" name="Google Shape;105;p22"/>
          <p:cNvSpPr/>
          <p:nvPr>
            <p:ph idx="8" type="pic"/>
          </p:nvPr>
        </p:nvSpPr>
        <p:spPr>
          <a:xfrm flipH="1">
            <a:off x="228600" y="224575"/>
            <a:ext cx="2262600" cy="2348400"/>
          </a:xfrm>
          <a:prstGeom prst="round1Rect">
            <a:avLst>
              <a:gd fmla="val 4873" name="adj"/>
            </a:avLst>
          </a:prstGeom>
          <a:noFill/>
          <a:ln>
            <a:noFill/>
          </a:ln>
        </p:spPr>
      </p:sp>
    </p:spTree>
  </p:cSld>
  <p:clrMapOvr>
    <a:masterClrMapping/>
  </p:clrMapOvr>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s Phone + Tablet">
  <p:cSld name="CUSTOM_16_1_1">
    <p:bg>
      <p:bgPr>
        <a:solidFill>
          <a:schemeClr val="lt1"/>
        </a:solidFill>
      </p:bgPr>
    </p:bg>
    <p:spTree>
      <p:nvGrpSpPr>
        <p:cNvPr id="1319" name="Shape 1319"/>
        <p:cNvGrpSpPr/>
        <p:nvPr/>
      </p:nvGrpSpPr>
      <p:grpSpPr>
        <a:xfrm>
          <a:off x="0" y="0"/>
          <a:ext cx="0" cy="0"/>
          <a:chOff x="0" y="0"/>
          <a:chExt cx="0" cy="0"/>
        </a:xfrm>
      </p:grpSpPr>
      <p:sp>
        <p:nvSpPr>
          <p:cNvPr id="1320" name="Google Shape;1320;p205"/>
          <p:cNvSpPr/>
          <p:nvPr>
            <p:ph idx="2" type="pic"/>
          </p:nvPr>
        </p:nvSpPr>
        <p:spPr>
          <a:xfrm>
            <a:off x="81285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
        <p:nvSpPr>
          <p:cNvPr id="1321" name="Google Shape;1321;p205"/>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2" name="Google Shape;1322;p205"/>
          <p:cNvSpPr/>
          <p:nvPr>
            <p:ph idx="3" type="pic"/>
          </p:nvPr>
        </p:nvSpPr>
        <p:spPr>
          <a:xfrm>
            <a:off x="8596800" y="223475"/>
            <a:ext cx="318600" cy="318600"/>
          </a:xfrm>
          <a:prstGeom prst="ellipse">
            <a:avLst/>
          </a:prstGeom>
          <a:noFill/>
          <a:ln>
            <a:noFill/>
          </a:ln>
        </p:spPr>
      </p:sp>
      <p:sp>
        <p:nvSpPr>
          <p:cNvPr id="1323" name="Google Shape;1323;p205"/>
          <p:cNvSpPr/>
          <p:nvPr>
            <p:ph idx="4" type="pic"/>
          </p:nvPr>
        </p:nvSpPr>
        <p:spPr>
          <a:xfrm>
            <a:off x="3874125" y="866550"/>
            <a:ext cx="4531500" cy="3409500"/>
          </a:xfrm>
          <a:prstGeom prst="roundRect">
            <a:avLst>
              <a:gd fmla="val 4099" name="adj"/>
            </a:avLst>
          </a:prstGeom>
          <a:noFill/>
          <a:ln cap="flat" cmpd="sng" w="76200">
            <a:solidFill>
              <a:schemeClr val="dk2"/>
            </a:solidFill>
            <a:prstDash val="solid"/>
            <a:round/>
            <a:headEnd len="sm" w="sm" type="none"/>
            <a:tailEnd len="sm" w="sm" type="none"/>
          </a:ln>
        </p:spPr>
      </p:sp>
    </p:spTree>
  </p:cSld>
  <p:clrMapOvr>
    <a:masterClrMapping/>
  </p:clrMapOvr>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CUSTOM_17">
    <p:bg>
      <p:bgPr>
        <a:solidFill>
          <a:schemeClr val="lt1"/>
        </a:solidFill>
      </p:bgPr>
    </p:bg>
    <p:spTree>
      <p:nvGrpSpPr>
        <p:cNvPr id="1324" name="Shape 1324"/>
        <p:cNvGrpSpPr/>
        <p:nvPr/>
      </p:nvGrpSpPr>
      <p:grpSpPr>
        <a:xfrm>
          <a:off x="0" y="0"/>
          <a:ext cx="0" cy="0"/>
          <a:chOff x="0" y="0"/>
          <a:chExt cx="0" cy="0"/>
        </a:xfrm>
      </p:grpSpPr>
      <p:sp>
        <p:nvSpPr>
          <p:cNvPr id="1325" name="Google Shape;1325;p206"/>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6" name="Google Shape;1326;p206"/>
          <p:cNvSpPr txBox="1"/>
          <p:nvPr>
            <p:ph idx="1" type="subTitle"/>
          </p:nvPr>
        </p:nvSpPr>
        <p:spPr>
          <a:xfrm>
            <a:off x="440281" y="763675"/>
            <a:ext cx="2070300" cy="3640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400"/>
              <a:buFont typeface="Nanum Myeongjo"/>
              <a:buNone/>
              <a:defRPr b="0" sz="2400">
                <a:solidFill>
                  <a:schemeClr val="dk2"/>
                </a:solidFill>
                <a:latin typeface="Nanum Myeongjo"/>
                <a:ea typeface="Nanum Myeongjo"/>
                <a:cs typeface="Nanum Myeongjo"/>
                <a:sym typeface="Nanum Myeongj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7" name="Google Shape;1327;p206"/>
          <p:cNvSpPr txBox="1"/>
          <p:nvPr/>
        </p:nvSpPr>
        <p:spPr>
          <a:xfrm>
            <a:off x="871975" y="114300"/>
            <a:ext cx="1385400" cy="8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200"/>
              </a:spcAft>
              <a:buNone/>
            </a:pPr>
            <a:r>
              <a:rPr b="1" lang="en">
                <a:solidFill>
                  <a:schemeClr val="accent4"/>
                </a:solidFill>
                <a:latin typeface="Albert Sans"/>
                <a:ea typeface="Albert Sans"/>
                <a:cs typeface="Albert Sans"/>
                <a:sym typeface="Albert Sans"/>
              </a:rPr>
              <a:t>Future Focused</a:t>
            </a:r>
            <a:endParaRPr b="1">
              <a:solidFill>
                <a:schemeClr val="accent4"/>
              </a:solidFill>
              <a:latin typeface="Albert Sans"/>
              <a:ea typeface="Albert Sans"/>
              <a:cs typeface="Albert Sans"/>
              <a:sym typeface="Albert Sans"/>
            </a:endParaRPr>
          </a:p>
        </p:txBody>
      </p:sp>
      <p:sp>
        <p:nvSpPr>
          <p:cNvPr id="1328" name="Google Shape;1328;p206"/>
          <p:cNvSpPr txBox="1"/>
          <p:nvPr>
            <p:ph idx="2" type="subTitle"/>
          </p:nvPr>
        </p:nvSpPr>
        <p:spPr>
          <a:xfrm>
            <a:off x="580888" y="3286575"/>
            <a:ext cx="1757100" cy="11898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None/>
              <a:defRPr b="0" sz="1000">
                <a:solidFill>
                  <a:schemeClr val="dk2"/>
                </a:solidFill>
              </a:defRPr>
            </a:lvl1pPr>
            <a:lvl2pPr lvl="1">
              <a:spcBef>
                <a:spcPts val="0"/>
              </a:spcBef>
              <a:spcAft>
                <a:spcPts val="0"/>
              </a:spcAft>
              <a:buClr>
                <a:schemeClr val="dk2"/>
              </a:buClr>
              <a:buSzPts val="1400"/>
              <a:buFont typeface="Albert Sans"/>
              <a:buNone/>
              <a:defRPr>
                <a:solidFill>
                  <a:schemeClr val="dk2"/>
                </a:solidFill>
              </a:defRPr>
            </a:lvl2pPr>
            <a:lvl3pPr lvl="2">
              <a:spcBef>
                <a:spcPts val="0"/>
              </a:spcBef>
              <a:spcAft>
                <a:spcPts val="0"/>
              </a:spcAft>
              <a:buClr>
                <a:schemeClr val="dk2"/>
              </a:buClr>
              <a:buSzPts val="1400"/>
              <a:buFont typeface="Albert Sans"/>
              <a:buNone/>
              <a:defRPr>
                <a:solidFill>
                  <a:schemeClr val="dk2"/>
                </a:solidFill>
              </a:defRPr>
            </a:lvl3pPr>
            <a:lvl4pPr lvl="3">
              <a:spcBef>
                <a:spcPts val="0"/>
              </a:spcBef>
              <a:spcAft>
                <a:spcPts val="0"/>
              </a:spcAft>
              <a:buClr>
                <a:schemeClr val="dk2"/>
              </a:buClr>
              <a:buSzPts val="1400"/>
              <a:buFont typeface="Albert Sans"/>
              <a:buNone/>
              <a:defRPr>
                <a:solidFill>
                  <a:schemeClr val="dk2"/>
                </a:solidFill>
              </a:defRPr>
            </a:lvl4pPr>
            <a:lvl5pPr lvl="4">
              <a:spcBef>
                <a:spcPts val="0"/>
              </a:spcBef>
              <a:spcAft>
                <a:spcPts val="0"/>
              </a:spcAft>
              <a:buClr>
                <a:schemeClr val="dk2"/>
              </a:buClr>
              <a:buSzPts val="1400"/>
              <a:buFont typeface="Albert Sans"/>
              <a:buNone/>
              <a:defRPr>
                <a:solidFill>
                  <a:schemeClr val="dk2"/>
                </a:solidFill>
              </a:defRPr>
            </a:lvl5pPr>
            <a:lvl6pPr lvl="5">
              <a:spcBef>
                <a:spcPts val="0"/>
              </a:spcBef>
              <a:spcAft>
                <a:spcPts val="0"/>
              </a:spcAft>
              <a:buClr>
                <a:schemeClr val="dk2"/>
              </a:buClr>
              <a:buSzPts val="1400"/>
              <a:buFont typeface="Albert Sans"/>
              <a:buNone/>
              <a:defRPr>
                <a:solidFill>
                  <a:schemeClr val="dk2"/>
                </a:solidFill>
              </a:defRPr>
            </a:lvl6pPr>
            <a:lvl7pPr lvl="6">
              <a:spcBef>
                <a:spcPts val="0"/>
              </a:spcBef>
              <a:spcAft>
                <a:spcPts val="0"/>
              </a:spcAft>
              <a:buClr>
                <a:schemeClr val="dk2"/>
              </a:buClr>
              <a:buSzPts val="1400"/>
              <a:buFont typeface="Albert Sans"/>
              <a:buNone/>
              <a:defRPr>
                <a:solidFill>
                  <a:schemeClr val="dk2"/>
                </a:solidFill>
              </a:defRPr>
            </a:lvl7pPr>
            <a:lvl8pPr lvl="7">
              <a:spcBef>
                <a:spcPts val="0"/>
              </a:spcBef>
              <a:spcAft>
                <a:spcPts val="0"/>
              </a:spcAft>
              <a:buClr>
                <a:schemeClr val="dk2"/>
              </a:buClr>
              <a:buSzPts val="1400"/>
              <a:buFont typeface="Albert Sans"/>
              <a:buNone/>
              <a:defRPr>
                <a:solidFill>
                  <a:schemeClr val="dk2"/>
                </a:solidFill>
              </a:defRPr>
            </a:lvl8pPr>
            <a:lvl9pPr lvl="8">
              <a:spcBef>
                <a:spcPts val="0"/>
              </a:spcBef>
              <a:spcAft>
                <a:spcPts val="0"/>
              </a:spcAft>
              <a:buClr>
                <a:schemeClr val="dk2"/>
              </a:buClr>
              <a:buSzPts val="1400"/>
              <a:buFont typeface="Albert Sans"/>
              <a:buNone/>
              <a:defRPr>
                <a:solidFill>
                  <a:schemeClr val="dk2"/>
                </a:solidFill>
              </a:defRPr>
            </a:lvl9pPr>
          </a:lstStyle>
          <a:p/>
        </p:txBody>
      </p:sp>
      <p:sp>
        <p:nvSpPr>
          <p:cNvPr id="1329" name="Google Shape;1329;p206"/>
          <p:cNvSpPr txBox="1"/>
          <p:nvPr>
            <p:ph idx="3" type="title"/>
          </p:nvPr>
        </p:nvSpPr>
        <p:spPr>
          <a:xfrm>
            <a:off x="440281" y="327150"/>
            <a:ext cx="2009100" cy="1325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Pullquote">
  <p:cSld name="CUSTOM_18">
    <p:bg>
      <p:bgPr>
        <a:solidFill>
          <a:schemeClr val="accent2"/>
        </a:solidFill>
      </p:bgPr>
    </p:bg>
    <p:spTree>
      <p:nvGrpSpPr>
        <p:cNvPr id="1330" name="Shape 1330"/>
        <p:cNvGrpSpPr/>
        <p:nvPr/>
      </p:nvGrpSpPr>
      <p:grpSpPr>
        <a:xfrm>
          <a:off x="0" y="0"/>
          <a:ext cx="0" cy="0"/>
          <a:chOff x="0" y="0"/>
          <a:chExt cx="0" cy="0"/>
        </a:xfrm>
      </p:grpSpPr>
      <p:sp>
        <p:nvSpPr>
          <p:cNvPr id="1331" name="Google Shape;1331;p207"/>
          <p:cNvSpPr txBox="1"/>
          <p:nvPr>
            <p:ph idx="1" type="subTitle"/>
          </p:nvPr>
        </p:nvSpPr>
        <p:spPr>
          <a:xfrm>
            <a:off x="821950" y="763675"/>
            <a:ext cx="2070300" cy="3640500"/>
          </a:xfrm>
          <a:prstGeom prst="rect">
            <a:avLst/>
          </a:prstGeom>
        </p:spPr>
        <p:txBody>
          <a:bodyPr anchorCtr="0" anchor="t" bIns="91425" lIns="91425" spcFirstLastPara="1" rIns="91425" wrap="square" tIns="91425">
            <a:noAutofit/>
          </a:bodyPr>
          <a:lstStyle>
            <a:lvl1pPr lvl="0">
              <a:spcBef>
                <a:spcPts val="0"/>
              </a:spcBef>
              <a:spcAft>
                <a:spcPts val="0"/>
              </a:spcAft>
              <a:buSzPts val="2400"/>
              <a:buFont typeface="Nanum Myeongjo"/>
              <a:buNone/>
              <a:defRPr sz="2400">
                <a:latin typeface="Nanum Myeongjo"/>
                <a:ea typeface="Nanum Myeongjo"/>
                <a:cs typeface="Nanum Myeongjo"/>
                <a:sym typeface="Nanum Myeongj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2" name="Google Shape;1332;p207"/>
          <p:cNvSpPr/>
          <p:nvPr/>
        </p:nvSpPr>
        <p:spPr>
          <a:xfrm>
            <a:off x="114300" y="114300"/>
            <a:ext cx="8915400" cy="4914900"/>
          </a:xfrm>
          <a:prstGeom prst="roundRect">
            <a:avLst>
              <a:gd fmla="val 3305"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07"/>
          <p:cNvSpPr txBox="1"/>
          <p:nvPr>
            <p:ph idx="2" type="subTitle"/>
          </p:nvPr>
        </p:nvSpPr>
        <p:spPr>
          <a:xfrm>
            <a:off x="1062075" y="763675"/>
            <a:ext cx="7025400" cy="3640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3600"/>
              <a:buFont typeface="Nanum Myeongjo"/>
              <a:buNone/>
              <a:defRPr b="0" sz="3600">
                <a:solidFill>
                  <a:schemeClr val="dk2"/>
                </a:solidFill>
                <a:latin typeface="Nanum Myeongjo"/>
                <a:ea typeface="Nanum Myeongjo"/>
                <a:cs typeface="Nanum Myeongjo"/>
                <a:sym typeface="Nanum Myeongjo"/>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334" name="Google Shape;1334;p207"/>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5" name="Google Shape;1335;p207"/>
          <p:cNvSpPr/>
          <p:nvPr>
            <p:ph idx="3" type="pic"/>
          </p:nvPr>
        </p:nvSpPr>
        <p:spPr>
          <a:xfrm>
            <a:off x="8596800" y="223475"/>
            <a:ext cx="318600" cy="318600"/>
          </a:xfrm>
          <a:prstGeom prst="ellipse">
            <a:avLst/>
          </a:prstGeom>
          <a:noFill/>
          <a:ln>
            <a:noFill/>
          </a:ln>
        </p:spPr>
      </p:sp>
    </p:spTree>
  </p:cSld>
  <p:clrMapOvr>
    <a:masterClrMapping/>
  </p:clrMapOvr>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1336" name="Shape 1336"/>
        <p:cNvGrpSpPr/>
        <p:nvPr/>
      </p:nvGrpSpPr>
      <p:grpSpPr>
        <a:xfrm>
          <a:off x="0" y="0"/>
          <a:ext cx="0" cy="0"/>
          <a:chOff x="0" y="0"/>
          <a:chExt cx="0" cy="0"/>
        </a:xfrm>
      </p:grpSpPr>
      <p:sp>
        <p:nvSpPr>
          <p:cNvPr id="1337" name="Google Shape;1337;p20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38" name="Google Shape;1338;p20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1339" name="Google Shape;1339;p20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340" name="Shape 1340"/>
        <p:cNvGrpSpPr/>
        <p:nvPr/>
      </p:nvGrpSpPr>
      <p:grpSpPr>
        <a:xfrm>
          <a:off x="0" y="0"/>
          <a:ext cx="0" cy="0"/>
          <a:chOff x="0" y="0"/>
          <a:chExt cx="0" cy="0"/>
        </a:xfrm>
      </p:grpSpPr>
      <p:sp>
        <p:nvSpPr>
          <p:cNvPr id="1341" name="Google Shape;1341;p20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42" name="Google Shape;1342;p20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1343" name="Shape 1343"/>
        <p:cNvGrpSpPr/>
        <p:nvPr/>
      </p:nvGrpSpPr>
      <p:grpSpPr>
        <a:xfrm>
          <a:off x="0" y="0"/>
          <a:ext cx="0" cy="0"/>
          <a:chOff x="0" y="0"/>
          <a:chExt cx="0" cy="0"/>
        </a:xfrm>
      </p:grpSpPr>
      <p:sp>
        <p:nvSpPr>
          <p:cNvPr id="1344" name="Google Shape;1344;p21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5" name="Google Shape;1345;p21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346" name="Google Shape;1346;p2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1347" name="Shape 1347"/>
        <p:cNvGrpSpPr/>
        <p:nvPr/>
      </p:nvGrpSpPr>
      <p:grpSpPr>
        <a:xfrm>
          <a:off x="0" y="0"/>
          <a:ext cx="0" cy="0"/>
          <a:chOff x="0" y="0"/>
          <a:chExt cx="0" cy="0"/>
        </a:xfrm>
      </p:grpSpPr>
      <p:sp>
        <p:nvSpPr>
          <p:cNvPr id="1348" name="Google Shape;1348;p2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9" name="Google Shape;1349;p21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350" name="Google Shape;1350;p21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351" name="Google Shape;1351;p2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1352" name="Shape 1352"/>
        <p:cNvGrpSpPr/>
        <p:nvPr/>
      </p:nvGrpSpPr>
      <p:grpSpPr>
        <a:xfrm>
          <a:off x="0" y="0"/>
          <a:ext cx="0" cy="0"/>
          <a:chOff x="0" y="0"/>
          <a:chExt cx="0" cy="0"/>
        </a:xfrm>
      </p:grpSpPr>
      <p:sp>
        <p:nvSpPr>
          <p:cNvPr id="1353" name="Google Shape;1353;p2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4" name="Google Shape;1354;p2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1355" name="Shape 1355"/>
        <p:cNvGrpSpPr/>
        <p:nvPr/>
      </p:nvGrpSpPr>
      <p:grpSpPr>
        <a:xfrm>
          <a:off x="0" y="0"/>
          <a:ext cx="0" cy="0"/>
          <a:chOff x="0" y="0"/>
          <a:chExt cx="0" cy="0"/>
        </a:xfrm>
      </p:grpSpPr>
      <p:sp>
        <p:nvSpPr>
          <p:cNvPr id="1356" name="Google Shape;1356;p213"/>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357" name="Google Shape;1357;p213"/>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358" name="Google Shape;1358;p2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1359" name="Shape 1359"/>
        <p:cNvGrpSpPr/>
        <p:nvPr/>
      </p:nvGrpSpPr>
      <p:grpSpPr>
        <a:xfrm>
          <a:off x="0" y="0"/>
          <a:ext cx="0" cy="0"/>
          <a:chOff x="0" y="0"/>
          <a:chExt cx="0" cy="0"/>
        </a:xfrm>
      </p:grpSpPr>
      <p:sp>
        <p:nvSpPr>
          <p:cNvPr id="1360" name="Google Shape;1360;p214"/>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61" name="Google Shape;1361;p2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p:cSld name="CUSTOM_3_1">
    <p:bg>
      <p:bgPr>
        <a:solidFill>
          <a:schemeClr val="lt2"/>
        </a:solidFill>
      </p:bgPr>
    </p:bg>
    <p:spTree>
      <p:nvGrpSpPr>
        <p:cNvPr id="106" name="Shape 106"/>
        <p:cNvGrpSpPr/>
        <p:nvPr/>
      </p:nvGrpSpPr>
      <p:grpSpPr>
        <a:xfrm>
          <a:off x="0" y="0"/>
          <a:ext cx="0" cy="0"/>
          <a:chOff x="0" y="0"/>
          <a:chExt cx="0" cy="0"/>
        </a:xfrm>
      </p:grpSpPr>
      <p:sp>
        <p:nvSpPr>
          <p:cNvPr id="107" name="Google Shape;107;p23"/>
          <p:cNvSpPr/>
          <p:nvPr>
            <p:ph idx="2" type="pic"/>
          </p:nvPr>
        </p:nvSpPr>
        <p:spPr>
          <a:xfrm>
            <a:off x="114275" y="114300"/>
            <a:ext cx="2919900" cy="2424300"/>
          </a:xfrm>
          <a:prstGeom prst="roundRect">
            <a:avLst>
              <a:gd fmla="val 2134" name="adj"/>
            </a:avLst>
          </a:prstGeom>
          <a:noFill/>
          <a:ln>
            <a:noFill/>
          </a:ln>
        </p:spPr>
      </p:sp>
      <p:sp>
        <p:nvSpPr>
          <p:cNvPr id="108" name="Google Shape;108;p23"/>
          <p:cNvSpPr/>
          <p:nvPr>
            <p:ph idx="3" type="pic"/>
          </p:nvPr>
        </p:nvSpPr>
        <p:spPr>
          <a:xfrm>
            <a:off x="3117080" y="114300"/>
            <a:ext cx="2919900" cy="2424300"/>
          </a:xfrm>
          <a:prstGeom prst="roundRect">
            <a:avLst>
              <a:gd fmla="val 2134" name="adj"/>
            </a:avLst>
          </a:prstGeom>
          <a:noFill/>
          <a:ln>
            <a:noFill/>
          </a:ln>
        </p:spPr>
      </p:sp>
      <p:sp>
        <p:nvSpPr>
          <p:cNvPr id="109" name="Google Shape;109;p23"/>
          <p:cNvSpPr/>
          <p:nvPr>
            <p:ph idx="4" type="pic"/>
          </p:nvPr>
        </p:nvSpPr>
        <p:spPr>
          <a:xfrm>
            <a:off x="114275" y="2604796"/>
            <a:ext cx="2919900" cy="2424300"/>
          </a:xfrm>
          <a:prstGeom prst="roundRect">
            <a:avLst>
              <a:gd fmla="val 2134" name="adj"/>
            </a:avLst>
          </a:prstGeom>
          <a:noFill/>
          <a:ln>
            <a:noFill/>
          </a:ln>
        </p:spPr>
      </p:sp>
      <p:sp>
        <p:nvSpPr>
          <p:cNvPr id="110" name="Google Shape;110;p23"/>
          <p:cNvSpPr/>
          <p:nvPr>
            <p:ph idx="5" type="pic"/>
          </p:nvPr>
        </p:nvSpPr>
        <p:spPr>
          <a:xfrm>
            <a:off x="3117080" y="2604796"/>
            <a:ext cx="2919900" cy="2424300"/>
          </a:xfrm>
          <a:prstGeom prst="roundRect">
            <a:avLst>
              <a:gd fmla="val 2134" name="adj"/>
            </a:avLst>
          </a:prstGeom>
          <a:noFill/>
          <a:ln>
            <a:noFill/>
          </a:ln>
        </p:spPr>
      </p:sp>
      <p:sp>
        <p:nvSpPr>
          <p:cNvPr id="111" name="Google Shape;111;p23"/>
          <p:cNvSpPr/>
          <p:nvPr>
            <p:ph idx="6" type="pic"/>
          </p:nvPr>
        </p:nvSpPr>
        <p:spPr>
          <a:xfrm>
            <a:off x="6109898" y="114300"/>
            <a:ext cx="2919900" cy="2424300"/>
          </a:xfrm>
          <a:prstGeom prst="roundRect">
            <a:avLst>
              <a:gd fmla="val 2134" name="adj"/>
            </a:avLst>
          </a:prstGeom>
          <a:noFill/>
          <a:ln>
            <a:noFill/>
          </a:ln>
        </p:spPr>
      </p:sp>
      <p:sp>
        <p:nvSpPr>
          <p:cNvPr id="112" name="Google Shape;112;p23"/>
          <p:cNvSpPr/>
          <p:nvPr>
            <p:ph idx="7" type="pic"/>
          </p:nvPr>
        </p:nvSpPr>
        <p:spPr>
          <a:xfrm>
            <a:off x="6109898" y="2604796"/>
            <a:ext cx="2919900" cy="2424300"/>
          </a:xfrm>
          <a:prstGeom prst="roundRect">
            <a:avLst>
              <a:gd fmla="val 2134" name="adj"/>
            </a:avLst>
          </a:prstGeom>
          <a:noFill/>
          <a:ln>
            <a:noFill/>
          </a:ln>
        </p:spPr>
      </p:sp>
    </p:spTree>
  </p:cSld>
  <p:clrMapOvr>
    <a:masterClrMapping/>
  </p:clrMapOvr>
</p:sldLayout>
</file>

<file path=ppt/slideLayouts/slideLayout2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1362" name="Shape 1362"/>
        <p:cNvGrpSpPr/>
        <p:nvPr/>
      </p:nvGrpSpPr>
      <p:grpSpPr>
        <a:xfrm>
          <a:off x="0" y="0"/>
          <a:ext cx="0" cy="0"/>
          <a:chOff x="0" y="0"/>
          <a:chExt cx="0" cy="0"/>
        </a:xfrm>
      </p:grpSpPr>
      <p:sp>
        <p:nvSpPr>
          <p:cNvPr id="1363" name="Google Shape;1363;p21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15"/>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365" name="Google Shape;1365;p215"/>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1366" name="Google Shape;1366;p215"/>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Clr>
                <a:schemeClr val="dk1"/>
              </a:buClr>
              <a:buSzPts val="14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1367" name="Google Shape;1367;p2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1368" name="Shape 1368"/>
        <p:cNvGrpSpPr/>
        <p:nvPr/>
      </p:nvGrpSpPr>
      <p:grpSpPr>
        <a:xfrm>
          <a:off x="0" y="0"/>
          <a:ext cx="0" cy="0"/>
          <a:chOff x="0" y="0"/>
          <a:chExt cx="0" cy="0"/>
        </a:xfrm>
      </p:grpSpPr>
      <p:sp>
        <p:nvSpPr>
          <p:cNvPr id="1369" name="Google Shape;1369;p21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400"/>
              <a:buNone/>
              <a:defRPr/>
            </a:lvl1pPr>
          </a:lstStyle>
          <a:p/>
        </p:txBody>
      </p:sp>
      <p:sp>
        <p:nvSpPr>
          <p:cNvPr id="1370" name="Google Shape;1370;p2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1371" name="Shape 1371"/>
        <p:cNvGrpSpPr/>
        <p:nvPr/>
      </p:nvGrpSpPr>
      <p:grpSpPr>
        <a:xfrm>
          <a:off x="0" y="0"/>
          <a:ext cx="0" cy="0"/>
          <a:chOff x="0" y="0"/>
          <a:chExt cx="0" cy="0"/>
        </a:xfrm>
      </p:grpSpPr>
      <p:sp>
        <p:nvSpPr>
          <p:cNvPr id="1372" name="Google Shape;1372;p217"/>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73" name="Google Shape;1373;p217"/>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374" name="Google Shape;1374;p2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75" name="Shape 1375"/>
        <p:cNvGrpSpPr/>
        <p:nvPr/>
      </p:nvGrpSpPr>
      <p:grpSpPr>
        <a:xfrm>
          <a:off x="0" y="0"/>
          <a:ext cx="0" cy="0"/>
          <a:chOff x="0" y="0"/>
          <a:chExt cx="0" cy="0"/>
        </a:xfrm>
      </p:grpSpPr>
      <p:sp>
        <p:nvSpPr>
          <p:cNvPr id="1376" name="Google Shape;1376;p2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1377" name="Shape 1377"/>
        <p:cNvGrpSpPr/>
        <p:nvPr/>
      </p:nvGrpSpPr>
      <p:grpSpPr>
        <a:xfrm>
          <a:off x="0" y="0"/>
          <a:ext cx="0" cy="0"/>
          <a:chOff x="0" y="0"/>
          <a:chExt cx="0" cy="0"/>
        </a:xfrm>
      </p:grpSpPr>
      <p:sp>
        <p:nvSpPr>
          <p:cNvPr id="1378" name="Google Shape;1378;p219"/>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9" name="Google Shape;1379;p2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380" name="Google Shape;1380;p219"/>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81" name="Google Shape;1381;p219"/>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82" name="Google Shape;1382;p219"/>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83" name="Google Shape;1383;p219"/>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84" name="Google Shape;1384;p219"/>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85" name="Google Shape;1385;p219"/>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_1">
    <p:spTree>
      <p:nvGrpSpPr>
        <p:cNvPr id="1386" name="Shape 1386"/>
        <p:cNvGrpSpPr/>
        <p:nvPr/>
      </p:nvGrpSpPr>
      <p:grpSpPr>
        <a:xfrm>
          <a:off x="0" y="0"/>
          <a:ext cx="0" cy="0"/>
          <a:chOff x="0" y="0"/>
          <a:chExt cx="0" cy="0"/>
        </a:xfrm>
      </p:grpSpPr>
      <p:sp>
        <p:nvSpPr>
          <p:cNvPr id="1387" name="Google Shape;1387;p2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8" name="Google Shape;1388;p220"/>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389" name="Google Shape;1389;p220"/>
          <p:cNvSpPr/>
          <p:nvPr>
            <p:ph idx="2" type="pic"/>
          </p:nvPr>
        </p:nvSpPr>
        <p:spPr>
          <a:xfrm>
            <a:off x="4992024" y="1152775"/>
            <a:ext cx="3840300" cy="3416400"/>
          </a:xfrm>
          <a:prstGeom prst="rect">
            <a:avLst/>
          </a:prstGeom>
          <a:noFill/>
          <a:ln>
            <a:noFill/>
          </a:ln>
        </p:spPr>
      </p:sp>
      <p:sp>
        <p:nvSpPr>
          <p:cNvPr id="1390" name="Google Shape;1390;p2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1">
    <p:spTree>
      <p:nvGrpSpPr>
        <p:cNvPr id="1391" name="Shape 1391"/>
        <p:cNvGrpSpPr/>
        <p:nvPr/>
      </p:nvGrpSpPr>
      <p:grpSpPr>
        <a:xfrm>
          <a:off x="0" y="0"/>
          <a:ext cx="0" cy="0"/>
          <a:chOff x="0" y="0"/>
          <a:chExt cx="0" cy="0"/>
        </a:xfrm>
      </p:grpSpPr>
      <p:sp>
        <p:nvSpPr>
          <p:cNvPr id="1392" name="Google Shape;1392;p2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393" name="Google Shape;1393;p221"/>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394" name="Google Shape;1394;p221"/>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395" name="Google Shape;1395;p221"/>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396" name="Google Shape;1396;p221"/>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97" name="Google Shape;1397;p221"/>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1398" name="Shape 1398"/>
        <p:cNvGrpSpPr/>
        <p:nvPr/>
      </p:nvGrpSpPr>
      <p:grpSpPr>
        <a:xfrm>
          <a:off x="0" y="0"/>
          <a:ext cx="0" cy="0"/>
          <a:chOff x="0" y="0"/>
          <a:chExt cx="0" cy="0"/>
        </a:xfrm>
      </p:grpSpPr>
      <p:sp>
        <p:nvSpPr>
          <p:cNvPr id="1399" name="Google Shape;1399;p2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400" name="Google Shape;1400;p222"/>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401" name="Google Shape;1401;p222"/>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402" name="Google Shape;1402;p222"/>
          <p:cNvSpPr txBox="1"/>
          <p:nvPr>
            <p:ph idx="3"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403" name="Google Shape;1403;p222"/>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404" name="Google Shape;1404;p222"/>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405" name="Google Shape;1405;p222"/>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406" name="Google Shape;1406;p222"/>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_1">
    <p:spTree>
      <p:nvGrpSpPr>
        <p:cNvPr id="1407" name="Shape 1407"/>
        <p:cNvGrpSpPr/>
        <p:nvPr/>
      </p:nvGrpSpPr>
      <p:grpSpPr>
        <a:xfrm>
          <a:off x="0" y="0"/>
          <a:ext cx="0" cy="0"/>
          <a:chOff x="0" y="0"/>
          <a:chExt cx="0" cy="0"/>
        </a:xfrm>
      </p:grpSpPr>
      <p:sp>
        <p:nvSpPr>
          <p:cNvPr id="1408" name="Google Shape;1408;p2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409" name="Google Shape;1409;p223"/>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410" name="Google Shape;1410;p223"/>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411" name="Google Shape;1411;p223"/>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412" name="Google Shape;1412;p223"/>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413" name="Google Shape;1413;p223"/>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414" name="Google Shape;1414;p223"/>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415" name="Google Shape;1415;p223"/>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416" name="Google Shape;1416;p223"/>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417" name="Google Shape;1417;p223"/>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1418" name="Shape 1418"/>
        <p:cNvGrpSpPr/>
        <p:nvPr/>
      </p:nvGrpSpPr>
      <p:grpSpPr>
        <a:xfrm>
          <a:off x="0" y="0"/>
          <a:ext cx="0" cy="0"/>
          <a:chOff x="0" y="0"/>
          <a:chExt cx="0" cy="0"/>
        </a:xfrm>
      </p:grpSpPr>
      <p:sp>
        <p:nvSpPr>
          <p:cNvPr id="1419" name="Google Shape;1419;p2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0" name="Google Shape;1420;p2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421" name="Google Shape;1421;p224"/>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ext">
  <p:cSld name="CUSTOM_4">
    <p:bg>
      <p:bgPr>
        <a:solidFill>
          <a:schemeClr val="lt1"/>
        </a:solidFill>
      </p:bgPr>
    </p:bg>
    <p:spTree>
      <p:nvGrpSpPr>
        <p:cNvPr id="113" name="Shape 113"/>
        <p:cNvGrpSpPr/>
        <p:nvPr/>
      </p:nvGrpSpPr>
      <p:grpSpPr>
        <a:xfrm>
          <a:off x="0" y="0"/>
          <a:ext cx="0" cy="0"/>
          <a:chOff x="0" y="0"/>
          <a:chExt cx="0" cy="0"/>
        </a:xfrm>
      </p:grpSpPr>
      <p:sp>
        <p:nvSpPr>
          <p:cNvPr id="114" name="Google Shape;114;p24"/>
          <p:cNvSpPr txBox="1"/>
          <p:nvPr>
            <p:ph idx="1" type="body"/>
          </p:nvPr>
        </p:nvSpPr>
        <p:spPr>
          <a:xfrm>
            <a:off x="970234" y="770775"/>
            <a:ext cx="3729900" cy="1613700"/>
          </a:xfrm>
          <a:prstGeom prst="rect">
            <a:avLst/>
          </a:prstGeom>
          <a:noFill/>
        </p:spPr>
        <p:txBody>
          <a:bodyPr anchorCtr="0" anchor="t" bIns="91425" lIns="91425" spcFirstLastPara="1" rIns="91425" wrap="square" tIns="91425">
            <a:noAutofit/>
          </a:bodyPr>
          <a:lstStyle>
            <a:lvl1pPr indent="-381000" lvl="0" marL="457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1pPr>
            <a:lvl2pPr indent="-381000" lvl="1" marL="914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2pPr>
            <a:lvl3pPr indent="-381000" lvl="2" marL="1371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3pPr>
            <a:lvl4pPr indent="-381000" lvl="3" marL="1828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4pPr>
            <a:lvl5pPr indent="-381000" lvl="4" marL="22860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5pPr>
            <a:lvl6pPr indent="-381000" lvl="5" marL="2743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6pPr>
            <a:lvl7pPr indent="-381000" lvl="6" marL="3200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7pPr>
            <a:lvl8pPr indent="-381000" lvl="7" marL="3657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8pPr>
            <a:lvl9pPr indent="-381000" lvl="8" marL="4114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9pPr>
          </a:lstStyle>
          <a:p/>
        </p:txBody>
      </p:sp>
      <p:sp>
        <p:nvSpPr>
          <p:cNvPr id="115" name="Google Shape;115;p24"/>
          <p:cNvSpPr txBox="1"/>
          <p:nvPr>
            <p:ph type="title"/>
          </p:nvPr>
        </p:nvSpPr>
        <p:spPr>
          <a:xfrm>
            <a:off x="956138" y="327150"/>
            <a:ext cx="27432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400"/>
              <a:buFont typeface="Albert Sans"/>
              <a:buNone/>
              <a:defRPr b="1" sz="1400">
                <a:solidFill>
                  <a:schemeClr val="lt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4"/>
          <p:cNvSpPr txBox="1"/>
          <p:nvPr>
            <p:ph idx="2" type="body"/>
          </p:nvPr>
        </p:nvSpPr>
        <p:spPr>
          <a:xfrm>
            <a:off x="5235225" y="824225"/>
            <a:ext cx="3321600" cy="3470400"/>
          </a:xfrm>
          <a:prstGeom prst="rect">
            <a:avLst/>
          </a:prstGeom>
          <a:noFill/>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Albert Sans"/>
              <a:buChar char="●"/>
              <a:defRPr u="none">
                <a:solidFill>
                  <a:schemeClr val="dk2"/>
                </a:solidFill>
              </a:defRPr>
            </a:lvl1pPr>
            <a:lvl2pPr indent="-317500" lvl="1" marL="914400">
              <a:lnSpc>
                <a:spcPct val="115000"/>
              </a:lnSpc>
              <a:spcBef>
                <a:spcPts val="1000"/>
              </a:spcBef>
              <a:spcAft>
                <a:spcPts val="0"/>
              </a:spcAft>
              <a:buClr>
                <a:schemeClr val="dk2"/>
              </a:buClr>
              <a:buSzPts val="1400"/>
              <a:buChar char="○"/>
              <a:defRPr u="none">
                <a:solidFill>
                  <a:schemeClr val="dk2"/>
                </a:solidFill>
              </a:defRPr>
            </a:lvl2pPr>
            <a:lvl3pPr indent="-317500" lvl="2" marL="1371600">
              <a:lnSpc>
                <a:spcPct val="115000"/>
              </a:lnSpc>
              <a:spcBef>
                <a:spcPts val="1000"/>
              </a:spcBef>
              <a:spcAft>
                <a:spcPts val="0"/>
              </a:spcAft>
              <a:buClr>
                <a:schemeClr val="dk2"/>
              </a:buClr>
              <a:buSzPts val="1400"/>
              <a:buChar char="■"/>
              <a:defRPr u="none">
                <a:solidFill>
                  <a:schemeClr val="dk2"/>
                </a:solidFill>
              </a:defRPr>
            </a:lvl3pPr>
            <a:lvl4pPr indent="-317500" lvl="3" marL="1828800">
              <a:lnSpc>
                <a:spcPct val="115000"/>
              </a:lnSpc>
              <a:spcBef>
                <a:spcPts val="1000"/>
              </a:spcBef>
              <a:spcAft>
                <a:spcPts val="0"/>
              </a:spcAft>
              <a:buClr>
                <a:schemeClr val="dk2"/>
              </a:buClr>
              <a:buSzPts val="1400"/>
              <a:buChar char="●"/>
              <a:defRPr u="none">
                <a:solidFill>
                  <a:schemeClr val="dk2"/>
                </a:solidFill>
              </a:defRPr>
            </a:lvl4pPr>
            <a:lvl5pPr indent="-317500" lvl="4" marL="2286000">
              <a:lnSpc>
                <a:spcPct val="115000"/>
              </a:lnSpc>
              <a:spcBef>
                <a:spcPts val="1000"/>
              </a:spcBef>
              <a:spcAft>
                <a:spcPts val="0"/>
              </a:spcAft>
              <a:buClr>
                <a:schemeClr val="dk2"/>
              </a:buClr>
              <a:buSzPts val="1400"/>
              <a:buChar char="○"/>
              <a:defRPr u="none">
                <a:solidFill>
                  <a:schemeClr val="dk2"/>
                </a:solidFill>
              </a:defRPr>
            </a:lvl5pPr>
            <a:lvl6pPr indent="-317500" lvl="5" marL="2743200">
              <a:lnSpc>
                <a:spcPct val="115000"/>
              </a:lnSpc>
              <a:spcBef>
                <a:spcPts val="1000"/>
              </a:spcBef>
              <a:spcAft>
                <a:spcPts val="0"/>
              </a:spcAft>
              <a:buClr>
                <a:schemeClr val="dk2"/>
              </a:buClr>
              <a:buSzPts val="1400"/>
              <a:buChar char="■"/>
              <a:defRPr u="none">
                <a:solidFill>
                  <a:schemeClr val="dk2"/>
                </a:solidFill>
              </a:defRPr>
            </a:lvl6pPr>
            <a:lvl7pPr indent="-317500" lvl="6" marL="3200400">
              <a:lnSpc>
                <a:spcPct val="115000"/>
              </a:lnSpc>
              <a:spcBef>
                <a:spcPts val="1000"/>
              </a:spcBef>
              <a:spcAft>
                <a:spcPts val="0"/>
              </a:spcAft>
              <a:buClr>
                <a:schemeClr val="dk2"/>
              </a:buClr>
              <a:buSzPts val="1400"/>
              <a:buChar char="●"/>
              <a:defRPr u="none">
                <a:solidFill>
                  <a:schemeClr val="dk2"/>
                </a:solidFill>
              </a:defRPr>
            </a:lvl7pPr>
            <a:lvl8pPr indent="-317500" lvl="7" marL="3657600">
              <a:lnSpc>
                <a:spcPct val="115000"/>
              </a:lnSpc>
              <a:spcBef>
                <a:spcPts val="1000"/>
              </a:spcBef>
              <a:spcAft>
                <a:spcPts val="0"/>
              </a:spcAft>
              <a:buClr>
                <a:schemeClr val="dk2"/>
              </a:buClr>
              <a:buSzPts val="1400"/>
              <a:buChar char="○"/>
              <a:defRPr u="none">
                <a:solidFill>
                  <a:schemeClr val="dk2"/>
                </a:solidFill>
              </a:defRPr>
            </a:lvl8pPr>
            <a:lvl9pPr indent="-317500" lvl="8" marL="4114800">
              <a:lnSpc>
                <a:spcPct val="115000"/>
              </a:lnSpc>
              <a:spcBef>
                <a:spcPts val="1000"/>
              </a:spcBef>
              <a:spcAft>
                <a:spcPts val="1000"/>
              </a:spcAft>
              <a:buClr>
                <a:schemeClr val="dk2"/>
              </a:buClr>
              <a:buSzPts val="1400"/>
              <a:buChar char="■"/>
              <a:defRPr u="none">
                <a:solidFill>
                  <a:schemeClr val="dk2"/>
                </a:solidFill>
              </a:defRPr>
            </a:lvl9pPr>
          </a:lstStyle>
          <a:p/>
        </p:txBody>
      </p:sp>
      <p:sp>
        <p:nvSpPr>
          <p:cNvPr id="117" name="Google Shape;117;p24"/>
          <p:cNvSpPr/>
          <p:nvPr>
            <p:ph idx="3" type="pic"/>
          </p:nvPr>
        </p:nvSpPr>
        <p:spPr>
          <a:xfrm>
            <a:off x="8596800" y="223475"/>
            <a:ext cx="318600" cy="318600"/>
          </a:xfrm>
          <a:prstGeom prst="ellipse">
            <a:avLst/>
          </a:prstGeom>
          <a:noFill/>
          <a:ln>
            <a:noFill/>
          </a:ln>
        </p:spPr>
      </p:sp>
      <p:sp>
        <p:nvSpPr>
          <p:cNvPr id="118" name="Google Shape;118;p24"/>
          <p:cNvSpPr txBox="1"/>
          <p:nvPr>
            <p:ph idx="4"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_1">
    <p:spTree>
      <p:nvGrpSpPr>
        <p:cNvPr id="1422" name="Shape 1422"/>
        <p:cNvGrpSpPr/>
        <p:nvPr/>
      </p:nvGrpSpPr>
      <p:grpSpPr>
        <a:xfrm>
          <a:off x="0" y="0"/>
          <a:ext cx="0" cy="0"/>
          <a:chOff x="0" y="0"/>
          <a:chExt cx="0" cy="0"/>
        </a:xfrm>
      </p:grpSpPr>
      <p:sp>
        <p:nvSpPr>
          <p:cNvPr id="1423" name="Google Shape;1423;p225"/>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24" name="Google Shape;1424;p225"/>
          <p:cNvSpPr/>
          <p:nvPr>
            <p:ph idx="2" type="pic"/>
          </p:nvPr>
        </p:nvSpPr>
        <p:spPr>
          <a:xfrm>
            <a:off x="4804825" y="1133300"/>
            <a:ext cx="4027500" cy="2392800"/>
          </a:xfrm>
          <a:prstGeom prst="rect">
            <a:avLst/>
          </a:prstGeom>
          <a:noFill/>
          <a:ln>
            <a:noFill/>
          </a:ln>
        </p:spPr>
      </p:sp>
      <p:sp>
        <p:nvSpPr>
          <p:cNvPr id="1425" name="Google Shape;1425;p225"/>
          <p:cNvSpPr/>
          <p:nvPr>
            <p:ph idx="3" type="pic"/>
          </p:nvPr>
        </p:nvSpPr>
        <p:spPr>
          <a:xfrm>
            <a:off x="311725" y="1133300"/>
            <a:ext cx="4027500" cy="2392800"/>
          </a:xfrm>
          <a:prstGeom prst="rect">
            <a:avLst/>
          </a:prstGeom>
          <a:noFill/>
          <a:ln>
            <a:noFill/>
          </a:ln>
        </p:spPr>
      </p:sp>
      <p:sp>
        <p:nvSpPr>
          <p:cNvPr id="1426" name="Google Shape;1426;p225"/>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27" name="Google Shape;1427;p2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428" name="Google Shape;1428;p2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9" name="Google Shape;1429;p225"/>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430" name="Google Shape;1430;p225"/>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_1">
    <p:spTree>
      <p:nvGrpSpPr>
        <p:cNvPr id="1431" name="Shape 1431"/>
        <p:cNvGrpSpPr/>
        <p:nvPr/>
      </p:nvGrpSpPr>
      <p:grpSpPr>
        <a:xfrm>
          <a:off x="0" y="0"/>
          <a:ext cx="0" cy="0"/>
          <a:chOff x="0" y="0"/>
          <a:chExt cx="0" cy="0"/>
        </a:xfrm>
      </p:grpSpPr>
      <p:sp>
        <p:nvSpPr>
          <p:cNvPr id="1432" name="Google Shape;1432;p226"/>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33" name="Google Shape;1433;p226"/>
          <p:cNvSpPr/>
          <p:nvPr>
            <p:ph idx="2" type="pic"/>
          </p:nvPr>
        </p:nvSpPr>
        <p:spPr>
          <a:xfrm>
            <a:off x="6205225" y="1128325"/>
            <a:ext cx="2627100" cy="2273100"/>
          </a:xfrm>
          <a:prstGeom prst="rect">
            <a:avLst/>
          </a:prstGeom>
          <a:noFill/>
          <a:ln>
            <a:noFill/>
          </a:ln>
        </p:spPr>
      </p:sp>
      <p:sp>
        <p:nvSpPr>
          <p:cNvPr id="1434" name="Google Shape;1434;p226"/>
          <p:cNvSpPr/>
          <p:nvPr>
            <p:ph idx="3" type="pic"/>
          </p:nvPr>
        </p:nvSpPr>
        <p:spPr>
          <a:xfrm>
            <a:off x="311725" y="1128325"/>
            <a:ext cx="2627100" cy="2273100"/>
          </a:xfrm>
          <a:prstGeom prst="rect">
            <a:avLst/>
          </a:prstGeom>
          <a:noFill/>
          <a:ln>
            <a:noFill/>
          </a:ln>
        </p:spPr>
      </p:sp>
      <p:sp>
        <p:nvSpPr>
          <p:cNvPr id="1435" name="Google Shape;1435;p226"/>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36" name="Google Shape;1436;p226"/>
          <p:cNvSpPr/>
          <p:nvPr>
            <p:ph idx="5" type="pic"/>
          </p:nvPr>
        </p:nvSpPr>
        <p:spPr>
          <a:xfrm>
            <a:off x="3255250" y="1128325"/>
            <a:ext cx="2627100" cy="2273100"/>
          </a:xfrm>
          <a:prstGeom prst="rect">
            <a:avLst/>
          </a:prstGeom>
          <a:noFill/>
          <a:ln>
            <a:noFill/>
          </a:ln>
        </p:spPr>
      </p:sp>
      <p:sp>
        <p:nvSpPr>
          <p:cNvPr id="1437" name="Google Shape;1437;p226"/>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38" name="Google Shape;1438;p2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439" name="Google Shape;1439;p2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0" name="Google Shape;1440;p226"/>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441" name="Google Shape;1441;p226"/>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442" name="Google Shape;1442;p226"/>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_2">
    <p:spTree>
      <p:nvGrpSpPr>
        <p:cNvPr id="1443" name="Shape 1443"/>
        <p:cNvGrpSpPr/>
        <p:nvPr/>
      </p:nvGrpSpPr>
      <p:grpSpPr>
        <a:xfrm>
          <a:off x="0" y="0"/>
          <a:ext cx="0" cy="0"/>
          <a:chOff x="0" y="0"/>
          <a:chExt cx="0" cy="0"/>
        </a:xfrm>
      </p:grpSpPr>
      <p:sp>
        <p:nvSpPr>
          <p:cNvPr id="1444" name="Google Shape;1444;p227"/>
          <p:cNvSpPr/>
          <p:nvPr>
            <p:ph idx="2" type="pic"/>
          </p:nvPr>
        </p:nvSpPr>
        <p:spPr>
          <a:xfrm>
            <a:off x="311700" y="445025"/>
            <a:ext cx="8520600" cy="4218300"/>
          </a:xfrm>
          <a:prstGeom prst="rect">
            <a:avLst/>
          </a:prstGeom>
          <a:noFill/>
          <a:ln>
            <a:noFill/>
          </a:ln>
        </p:spPr>
      </p:sp>
      <p:sp>
        <p:nvSpPr>
          <p:cNvPr id="1445" name="Google Shape;1445;p2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446" name="Shape 1446"/>
        <p:cNvGrpSpPr/>
        <p:nvPr/>
      </p:nvGrpSpPr>
      <p:grpSpPr>
        <a:xfrm>
          <a:off x="0" y="0"/>
          <a:ext cx="0" cy="0"/>
          <a:chOff x="0" y="0"/>
          <a:chExt cx="0" cy="0"/>
        </a:xfrm>
      </p:grpSpPr>
      <p:sp>
        <p:nvSpPr>
          <p:cNvPr id="1447" name="Google Shape;1447;p2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448" name="Google Shape;1448;p228"/>
          <p:cNvSpPr/>
          <p:nvPr>
            <p:ph idx="2" type="pic"/>
          </p:nvPr>
        </p:nvSpPr>
        <p:spPr>
          <a:xfrm>
            <a:off x="3389600" y="118913"/>
            <a:ext cx="1643700" cy="1535100"/>
          </a:xfrm>
          <a:prstGeom prst="rect">
            <a:avLst/>
          </a:prstGeom>
          <a:noFill/>
          <a:ln>
            <a:noFill/>
          </a:ln>
        </p:spPr>
      </p:sp>
      <p:sp>
        <p:nvSpPr>
          <p:cNvPr id="1449" name="Google Shape;1449;p228"/>
          <p:cNvSpPr/>
          <p:nvPr>
            <p:ph idx="3" type="pic"/>
          </p:nvPr>
        </p:nvSpPr>
        <p:spPr>
          <a:xfrm>
            <a:off x="5195935" y="118913"/>
            <a:ext cx="1643700" cy="1535100"/>
          </a:xfrm>
          <a:prstGeom prst="rect">
            <a:avLst/>
          </a:prstGeom>
          <a:noFill/>
          <a:ln>
            <a:noFill/>
          </a:ln>
        </p:spPr>
      </p:sp>
      <p:sp>
        <p:nvSpPr>
          <p:cNvPr id="1450" name="Google Shape;1450;p228"/>
          <p:cNvSpPr/>
          <p:nvPr>
            <p:ph idx="4" type="pic"/>
          </p:nvPr>
        </p:nvSpPr>
        <p:spPr>
          <a:xfrm>
            <a:off x="7002270" y="118913"/>
            <a:ext cx="1643700" cy="1535100"/>
          </a:xfrm>
          <a:prstGeom prst="rect">
            <a:avLst/>
          </a:prstGeom>
          <a:noFill/>
          <a:ln>
            <a:noFill/>
          </a:ln>
        </p:spPr>
      </p:sp>
      <p:sp>
        <p:nvSpPr>
          <p:cNvPr id="1451" name="Google Shape;1451;p228"/>
          <p:cNvSpPr/>
          <p:nvPr>
            <p:ph idx="5" type="pic"/>
          </p:nvPr>
        </p:nvSpPr>
        <p:spPr>
          <a:xfrm>
            <a:off x="3389588" y="1804212"/>
            <a:ext cx="1643700" cy="1535100"/>
          </a:xfrm>
          <a:prstGeom prst="rect">
            <a:avLst/>
          </a:prstGeom>
          <a:noFill/>
          <a:ln>
            <a:noFill/>
          </a:ln>
        </p:spPr>
      </p:sp>
      <p:sp>
        <p:nvSpPr>
          <p:cNvPr id="1452" name="Google Shape;1452;p228"/>
          <p:cNvSpPr/>
          <p:nvPr>
            <p:ph idx="6" type="pic"/>
          </p:nvPr>
        </p:nvSpPr>
        <p:spPr>
          <a:xfrm>
            <a:off x="5195922" y="1804212"/>
            <a:ext cx="1643700" cy="1535100"/>
          </a:xfrm>
          <a:prstGeom prst="rect">
            <a:avLst/>
          </a:prstGeom>
          <a:noFill/>
          <a:ln>
            <a:noFill/>
          </a:ln>
        </p:spPr>
      </p:sp>
      <p:sp>
        <p:nvSpPr>
          <p:cNvPr id="1453" name="Google Shape;1453;p228"/>
          <p:cNvSpPr/>
          <p:nvPr>
            <p:ph idx="7" type="pic"/>
          </p:nvPr>
        </p:nvSpPr>
        <p:spPr>
          <a:xfrm>
            <a:off x="7002257" y="1804212"/>
            <a:ext cx="1643700" cy="1535100"/>
          </a:xfrm>
          <a:prstGeom prst="rect">
            <a:avLst/>
          </a:prstGeom>
          <a:noFill/>
          <a:ln>
            <a:noFill/>
          </a:ln>
        </p:spPr>
      </p:sp>
      <p:sp>
        <p:nvSpPr>
          <p:cNvPr id="1454" name="Google Shape;1454;p228"/>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5" name="Google Shape;1455;p228"/>
          <p:cNvSpPr/>
          <p:nvPr>
            <p:ph idx="8" type="pic"/>
          </p:nvPr>
        </p:nvSpPr>
        <p:spPr>
          <a:xfrm>
            <a:off x="3389588" y="3489487"/>
            <a:ext cx="1643700" cy="1535100"/>
          </a:xfrm>
          <a:prstGeom prst="rect">
            <a:avLst/>
          </a:prstGeom>
          <a:noFill/>
          <a:ln>
            <a:noFill/>
          </a:ln>
        </p:spPr>
      </p:sp>
      <p:sp>
        <p:nvSpPr>
          <p:cNvPr id="1456" name="Google Shape;1456;p228"/>
          <p:cNvSpPr/>
          <p:nvPr>
            <p:ph idx="9" type="pic"/>
          </p:nvPr>
        </p:nvSpPr>
        <p:spPr>
          <a:xfrm>
            <a:off x="5195922" y="3489487"/>
            <a:ext cx="1643700" cy="1535100"/>
          </a:xfrm>
          <a:prstGeom prst="rect">
            <a:avLst/>
          </a:prstGeom>
          <a:noFill/>
          <a:ln>
            <a:noFill/>
          </a:ln>
        </p:spPr>
      </p:sp>
      <p:sp>
        <p:nvSpPr>
          <p:cNvPr id="1457" name="Google Shape;1457;p228"/>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ept">
  <p:cSld name="CUSTOM_4_1">
    <p:bg>
      <p:bgPr>
        <a:solidFill>
          <a:schemeClr val="lt1"/>
        </a:solidFill>
      </p:bgPr>
    </p:bg>
    <p:spTree>
      <p:nvGrpSpPr>
        <p:cNvPr id="119" name="Shape 119"/>
        <p:cNvGrpSpPr/>
        <p:nvPr/>
      </p:nvGrpSpPr>
      <p:grpSpPr>
        <a:xfrm>
          <a:off x="0" y="0"/>
          <a:ext cx="0" cy="0"/>
          <a:chOff x="0" y="0"/>
          <a:chExt cx="0" cy="0"/>
        </a:xfrm>
      </p:grpSpPr>
      <p:sp>
        <p:nvSpPr>
          <p:cNvPr id="120" name="Google Shape;120;p25"/>
          <p:cNvSpPr txBox="1"/>
          <p:nvPr>
            <p:ph idx="1" type="body"/>
          </p:nvPr>
        </p:nvSpPr>
        <p:spPr>
          <a:xfrm>
            <a:off x="949503" y="770775"/>
            <a:ext cx="7171500" cy="16137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1pPr>
            <a:lvl2pPr indent="-381000" lvl="1" marL="914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2pPr>
            <a:lvl3pPr indent="-381000" lvl="2" marL="1371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3pPr>
            <a:lvl4pPr indent="-381000" lvl="3" marL="1828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4pPr>
            <a:lvl5pPr indent="-381000" lvl="4" marL="22860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5pPr>
            <a:lvl6pPr indent="-381000" lvl="5" marL="2743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6pPr>
            <a:lvl7pPr indent="-381000" lvl="6" marL="3200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7pPr>
            <a:lvl8pPr indent="-381000" lvl="7" marL="3657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8pPr>
            <a:lvl9pPr indent="-381000" lvl="8" marL="4114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9pPr>
          </a:lstStyle>
          <a:p/>
        </p:txBody>
      </p:sp>
      <p:sp>
        <p:nvSpPr>
          <p:cNvPr id="121" name="Google Shape;121;p25"/>
          <p:cNvSpPr txBox="1"/>
          <p:nvPr>
            <p:ph type="title"/>
          </p:nvPr>
        </p:nvSpPr>
        <p:spPr>
          <a:xfrm>
            <a:off x="956138" y="327150"/>
            <a:ext cx="27432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400"/>
              <a:buFont typeface="Albert Sans"/>
              <a:buNone/>
              <a:defRPr b="1" sz="1400">
                <a:solidFill>
                  <a:schemeClr val="lt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25"/>
          <p:cNvSpPr txBox="1"/>
          <p:nvPr>
            <p:ph idx="2" type="body"/>
          </p:nvPr>
        </p:nvSpPr>
        <p:spPr>
          <a:xfrm>
            <a:off x="961716" y="2599900"/>
            <a:ext cx="7145100" cy="18021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Albert Sans"/>
              <a:buChar char="●"/>
              <a:defRPr u="none">
                <a:solidFill>
                  <a:schemeClr val="dk2"/>
                </a:solidFill>
              </a:defRPr>
            </a:lvl1pPr>
            <a:lvl2pPr indent="-317500" lvl="1" marL="914400">
              <a:lnSpc>
                <a:spcPct val="115000"/>
              </a:lnSpc>
              <a:spcBef>
                <a:spcPts val="1000"/>
              </a:spcBef>
              <a:spcAft>
                <a:spcPts val="0"/>
              </a:spcAft>
              <a:buClr>
                <a:schemeClr val="dk2"/>
              </a:buClr>
              <a:buSzPts val="1400"/>
              <a:buChar char="○"/>
              <a:defRPr u="none">
                <a:solidFill>
                  <a:schemeClr val="dk2"/>
                </a:solidFill>
              </a:defRPr>
            </a:lvl2pPr>
            <a:lvl3pPr indent="-317500" lvl="2" marL="1371600">
              <a:lnSpc>
                <a:spcPct val="115000"/>
              </a:lnSpc>
              <a:spcBef>
                <a:spcPts val="1000"/>
              </a:spcBef>
              <a:spcAft>
                <a:spcPts val="0"/>
              </a:spcAft>
              <a:buClr>
                <a:schemeClr val="dk2"/>
              </a:buClr>
              <a:buSzPts val="1400"/>
              <a:buChar char="■"/>
              <a:defRPr u="none">
                <a:solidFill>
                  <a:schemeClr val="dk2"/>
                </a:solidFill>
              </a:defRPr>
            </a:lvl3pPr>
            <a:lvl4pPr indent="-317500" lvl="3" marL="1828800">
              <a:lnSpc>
                <a:spcPct val="115000"/>
              </a:lnSpc>
              <a:spcBef>
                <a:spcPts val="1000"/>
              </a:spcBef>
              <a:spcAft>
                <a:spcPts val="0"/>
              </a:spcAft>
              <a:buClr>
                <a:schemeClr val="dk2"/>
              </a:buClr>
              <a:buSzPts val="1400"/>
              <a:buChar char="●"/>
              <a:defRPr u="none">
                <a:solidFill>
                  <a:schemeClr val="dk2"/>
                </a:solidFill>
              </a:defRPr>
            </a:lvl4pPr>
            <a:lvl5pPr indent="-317500" lvl="4" marL="2286000">
              <a:lnSpc>
                <a:spcPct val="115000"/>
              </a:lnSpc>
              <a:spcBef>
                <a:spcPts val="1000"/>
              </a:spcBef>
              <a:spcAft>
                <a:spcPts val="0"/>
              </a:spcAft>
              <a:buClr>
                <a:schemeClr val="dk2"/>
              </a:buClr>
              <a:buSzPts val="1400"/>
              <a:buChar char="○"/>
              <a:defRPr u="none">
                <a:solidFill>
                  <a:schemeClr val="dk2"/>
                </a:solidFill>
              </a:defRPr>
            </a:lvl5pPr>
            <a:lvl6pPr indent="-317500" lvl="5" marL="2743200">
              <a:lnSpc>
                <a:spcPct val="115000"/>
              </a:lnSpc>
              <a:spcBef>
                <a:spcPts val="1000"/>
              </a:spcBef>
              <a:spcAft>
                <a:spcPts val="0"/>
              </a:spcAft>
              <a:buClr>
                <a:schemeClr val="dk2"/>
              </a:buClr>
              <a:buSzPts val="1400"/>
              <a:buChar char="■"/>
              <a:defRPr u="none">
                <a:solidFill>
                  <a:schemeClr val="dk2"/>
                </a:solidFill>
              </a:defRPr>
            </a:lvl6pPr>
            <a:lvl7pPr indent="-317500" lvl="6" marL="3200400">
              <a:lnSpc>
                <a:spcPct val="115000"/>
              </a:lnSpc>
              <a:spcBef>
                <a:spcPts val="1000"/>
              </a:spcBef>
              <a:spcAft>
                <a:spcPts val="0"/>
              </a:spcAft>
              <a:buClr>
                <a:schemeClr val="dk2"/>
              </a:buClr>
              <a:buSzPts val="1400"/>
              <a:buChar char="●"/>
              <a:defRPr u="none">
                <a:solidFill>
                  <a:schemeClr val="dk2"/>
                </a:solidFill>
              </a:defRPr>
            </a:lvl7pPr>
            <a:lvl8pPr indent="-317500" lvl="7" marL="3657600">
              <a:lnSpc>
                <a:spcPct val="115000"/>
              </a:lnSpc>
              <a:spcBef>
                <a:spcPts val="1000"/>
              </a:spcBef>
              <a:spcAft>
                <a:spcPts val="0"/>
              </a:spcAft>
              <a:buClr>
                <a:schemeClr val="dk2"/>
              </a:buClr>
              <a:buSzPts val="1400"/>
              <a:buChar char="○"/>
              <a:defRPr u="none">
                <a:solidFill>
                  <a:schemeClr val="dk2"/>
                </a:solidFill>
              </a:defRPr>
            </a:lvl8pPr>
            <a:lvl9pPr indent="-317500" lvl="8" marL="4114800">
              <a:lnSpc>
                <a:spcPct val="115000"/>
              </a:lnSpc>
              <a:spcBef>
                <a:spcPts val="1000"/>
              </a:spcBef>
              <a:spcAft>
                <a:spcPts val="1000"/>
              </a:spcAft>
              <a:buClr>
                <a:schemeClr val="dk2"/>
              </a:buClr>
              <a:buSzPts val="1400"/>
              <a:buChar char="■"/>
              <a:defRPr u="none">
                <a:solidFill>
                  <a:schemeClr val="dk2"/>
                </a:solidFill>
              </a:defRPr>
            </a:lvl9pPr>
          </a:lstStyle>
          <a:p/>
        </p:txBody>
      </p:sp>
      <p:sp>
        <p:nvSpPr>
          <p:cNvPr id="123" name="Google Shape;123;p25"/>
          <p:cNvSpPr/>
          <p:nvPr>
            <p:ph idx="3" type="pic"/>
          </p:nvPr>
        </p:nvSpPr>
        <p:spPr>
          <a:xfrm>
            <a:off x="8596800" y="223475"/>
            <a:ext cx="318600" cy="318600"/>
          </a:xfrm>
          <a:prstGeom prst="ellipse">
            <a:avLst/>
          </a:prstGeom>
          <a:noFill/>
          <a:ln>
            <a:noFill/>
          </a:ln>
        </p:spPr>
      </p:sp>
      <p:sp>
        <p:nvSpPr>
          <p:cNvPr id="124" name="Google Shape;124;p25"/>
          <p:cNvSpPr txBox="1"/>
          <p:nvPr>
            <p:ph idx="4"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Problem">
  <p:cSld name="CUSTOM_6">
    <p:spTree>
      <p:nvGrpSpPr>
        <p:cNvPr id="125" name="Shape 125"/>
        <p:cNvGrpSpPr/>
        <p:nvPr/>
      </p:nvGrpSpPr>
      <p:grpSpPr>
        <a:xfrm>
          <a:off x="0" y="0"/>
          <a:ext cx="0" cy="0"/>
          <a:chOff x="0" y="0"/>
          <a:chExt cx="0" cy="0"/>
        </a:xfrm>
      </p:grpSpPr>
      <p:sp>
        <p:nvSpPr>
          <p:cNvPr id="126" name="Google Shape;126;p26"/>
          <p:cNvSpPr/>
          <p:nvPr>
            <p:ph idx="2" type="pic"/>
          </p:nvPr>
        </p:nvSpPr>
        <p:spPr>
          <a:xfrm>
            <a:off x="8596800" y="223475"/>
            <a:ext cx="318600" cy="318600"/>
          </a:xfrm>
          <a:prstGeom prst="ellipse">
            <a:avLst/>
          </a:prstGeom>
          <a:noFill/>
          <a:ln>
            <a:noFill/>
          </a:ln>
        </p:spPr>
      </p:sp>
      <p:sp>
        <p:nvSpPr>
          <p:cNvPr id="127" name="Google Shape;127;p26"/>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28" name="Google Shape;128;p26"/>
          <p:cNvSpPr txBox="1"/>
          <p:nvPr>
            <p:ph idx="1" type="subTitle"/>
          </p:nvPr>
        </p:nvSpPr>
        <p:spPr>
          <a:xfrm>
            <a:off x="958450" y="2692875"/>
            <a:ext cx="7137900" cy="2013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400"/>
              <a:buFont typeface="Nanum Myeongjo"/>
              <a:buNone/>
              <a:defRPr b="0"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129" name="Google Shape;129;p26"/>
          <p:cNvSpPr txBox="1"/>
          <p:nvPr>
            <p:ph idx="3" type="title"/>
          </p:nvPr>
        </p:nvSpPr>
        <p:spPr>
          <a:xfrm>
            <a:off x="956150" y="55575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1400"/>
              <a:buFont typeface="Albert Sans"/>
              <a:buNone/>
              <a:defRPr b="1" sz="1400">
                <a:solidFill>
                  <a:schemeClr val="accent1"/>
                </a:solidFill>
                <a:latin typeface="Albert Sans"/>
                <a:ea typeface="Albert Sans"/>
                <a:cs typeface="Albert Sans"/>
                <a:sym typeface="Albert Sans"/>
              </a:defRPr>
            </a:lvl1pPr>
            <a:lvl2pPr lvl="1">
              <a:spcBef>
                <a:spcPts val="0"/>
              </a:spcBef>
              <a:spcAft>
                <a:spcPts val="0"/>
              </a:spcAft>
              <a:buClr>
                <a:schemeClr val="accent1"/>
              </a:buClr>
              <a:buSzPts val="1400"/>
              <a:buNone/>
              <a:defRPr>
                <a:solidFill>
                  <a:schemeClr val="accent1"/>
                </a:solidFill>
              </a:defRPr>
            </a:lvl2pPr>
            <a:lvl3pPr lvl="2">
              <a:spcBef>
                <a:spcPts val="0"/>
              </a:spcBef>
              <a:spcAft>
                <a:spcPts val="0"/>
              </a:spcAft>
              <a:buClr>
                <a:schemeClr val="accent1"/>
              </a:buClr>
              <a:buSzPts val="1400"/>
              <a:buNone/>
              <a:defRPr>
                <a:solidFill>
                  <a:schemeClr val="accent1"/>
                </a:solidFill>
              </a:defRPr>
            </a:lvl3pPr>
            <a:lvl4pPr lvl="3">
              <a:spcBef>
                <a:spcPts val="0"/>
              </a:spcBef>
              <a:spcAft>
                <a:spcPts val="0"/>
              </a:spcAft>
              <a:buClr>
                <a:schemeClr val="accent1"/>
              </a:buClr>
              <a:buSzPts val="1400"/>
              <a:buNone/>
              <a:defRPr>
                <a:solidFill>
                  <a:schemeClr val="accent1"/>
                </a:solidFill>
              </a:defRPr>
            </a:lvl4pPr>
            <a:lvl5pPr lvl="4">
              <a:spcBef>
                <a:spcPts val="0"/>
              </a:spcBef>
              <a:spcAft>
                <a:spcPts val="0"/>
              </a:spcAft>
              <a:buClr>
                <a:schemeClr val="accent1"/>
              </a:buClr>
              <a:buSzPts val="1400"/>
              <a:buNone/>
              <a:defRPr>
                <a:solidFill>
                  <a:schemeClr val="accent1"/>
                </a:solidFill>
              </a:defRPr>
            </a:lvl5pPr>
            <a:lvl6pPr lvl="5">
              <a:spcBef>
                <a:spcPts val="0"/>
              </a:spcBef>
              <a:spcAft>
                <a:spcPts val="0"/>
              </a:spcAft>
              <a:buClr>
                <a:schemeClr val="accent1"/>
              </a:buClr>
              <a:buSzPts val="1400"/>
              <a:buNone/>
              <a:defRPr>
                <a:solidFill>
                  <a:schemeClr val="accent1"/>
                </a:solidFill>
              </a:defRPr>
            </a:lvl6pPr>
            <a:lvl7pPr lvl="6">
              <a:spcBef>
                <a:spcPts val="0"/>
              </a:spcBef>
              <a:spcAft>
                <a:spcPts val="0"/>
              </a:spcAft>
              <a:buClr>
                <a:schemeClr val="accent1"/>
              </a:buClr>
              <a:buSzPts val="1400"/>
              <a:buNone/>
              <a:defRPr>
                <a:solidFill>
                  <a:schemeClr val="accent1"/>
                </a:solidFill>
              </a:defRPr>
            </a:lvl7pPr>
            <a:lvl8pPr lvl="7">
              <a:spcBef>
                <a:spcPts val="0"/>
              </a:spcBef>
              <a:spcAft>
                <a:spcPts val="0"/>
              </a:spcAft>
              <a:buClr>
                <a:schemeClr val="accent1"/>
              </a:buClr>
              <a:buSzPts val="1400"/>
              <a:buNone/>
              <a:defRPr>
                <a:solidFill>
                  <a:schemeClr val="accent1"/>
                </a:solidFill>
              </a:defRPr>
            </a:lvl8pPr>
            <a:lvl9pPr lvl="8">
              <a:spcBef>
                <a:spcPts val="0"/>
              </a:spcBef>
              <a:spcAft>
                <a:spcPts val="0"/>
              </a:spcAft>
              <a:buClr>
                <a:schemeClr val="accent1"/>
              </a:buClr>
              <a:buSzPts val="1400"/>
              <a:buNone/>
              <a:defRPr>
                <a:solidFill>
                  <a:schemeClr val="accent1"/>
                </a:solidFill>
              </a:defRPr>
            </a:lvl9pPr>
          </a:lstStyle>
          <a:p/>
        </p:txBody>
      </p:sp>
      <p:sp>
        <p:nvSpPr>
          <p:cNvPr id="130" name="Google Shape;130;p26"/>
          <p:cNvSpPr txBox="1"/>
          <p:nvPr>
            <p:ph idx="4" type="title"/>
          </p:nvPr>
        </p:nvSpPr>
        <p:spPr>
          <a:xfrm>
            <a:off x="941263" y="866159"/>
            <a:ext cx="7137900" cy="2013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6000"/>
              <a:buFont typeface="Albert Sans"/>
              <a:buNone/>
              <a:defRPr sz="6000">
                <a:latin typeface="Albert Sans"/>
                <a:ea typeface="Albert Sans"/>
                <a:cs typeface="Albert Sans"/>
                <a:sym typeface="Albert Sans"/>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s &amp; Benefits">
  <p:cSld name="CUSTOM_7">
    <p:spTree>
      <p:nvGrpSpPr>
        <p:cNvPr id="131" name="Shape 131"/>
        <p:cNvGrpSpPr/>
        <p:nvPr/>
      </p:nvGrpSpPr>
      <p:grpSpPr>
        <a:xfrm>
          <a:off x="0" y="0"/>
          <a:ext cx="0" cy="0"/>
          <a:chOff x="0" y="0"/>
          <a:chExt cx="0" cy="0"/>
        </a:xfrm>
      </p:grpSpPr>
      <p:sp>
        <p:nvSpPr>
          <p:cNvPr id="132" name="Google Shape;132;p27"/>
          <p:cNvSpPr txBox="1"/>
          <p:nvPr>
            <p:ph idx="1" type="subTitle"/>
          </p:nvPr>
        </p:nvSpPr>
        <p:spPr>
          <a:xfrm>
            <a:off x="-394525" y="762900"/>
            <a:ext cx="29583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133" name="Google Shape;133;p27"/>
          <p:cNvSpPr txBox="1"/>
          <p:nvPr>
            <p:ph idx="2" type="subTitle"/>
          </p:nvPr>
        </p:nvSpPr>
        <p:spPr>
          <a:xfrm>
            <a:off x="7780000" y="762900"/>
            <a:ext cx="19617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400"/>
              <a:buFont typeface="Albert Sans"/>
              <a:buNone/>
              <a:defRPr/>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134" name="Google Shape;134;p27"/>
          <p:cNvSpPr txBox="1"/>
          <p:nvPr>
            <p:ph idx="3" type="subTitle"/>
          </p:nvPr>
        </p:nvSpPr>
        <p:spPr>
          <a:xfrm>
            <a:off x="-867225" y="1991550"/>
            <a:ext cx="20115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400"/>
              <a:buFont typeface="Albert Sans"/>
              <a:buNone/>
              <a:defRPr/>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135" name="Google Shape;135;p27"/>
          <p:cNvSpPr txBox="1"/>
          <p:nvPr>
            <p:ph idx="4" type="subTitle"/>
          </p:nvPr>
        </p:nvSpPr>
        <p:spPr>
          <a:xfrm>
            <a:off x="1384800" y="1991550"/>
            <a:ext cx="19617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136" name="Google Shape;136;p27"/>
          <p:cNvSpPr txBox="1"/>
          <p:nvPr>
            <p:ph idx="5" type="subTitle"/>
          </p:nvPr>
        </p:nvSpPr>
        <p:spPr>
          <a:xfrm>
            <a:off x="3556975" y="1991550"/>
            <a:ext cx="44034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6000"/>
              <a:buNone/>
              <a:defRPr b="0" sz="6000"/>
            </a:lvl1pPr>
            <a:lvl2pPr lvl="1">
              <a:spcBef>
                <a:spcPts val="0"/>
              </a:spcBef>
              <a:spcAft>
                <a:spcPts val="0"/>
              </a:spcAft>
              <a:buClr>
                <a:schemeClr val="lt1"/>
              </a:buClr>
              <a:buSzPts val="6000"/>
              <a:buFont typeface="Albert Sans"/>
              <a:buNone/>
              <a:defRPr sz="6000"/>
            </a:lvl2pPr>
            <a:lvl3pPr lvl="2">
              <a:spcBef>
                <a:spcPts val="0"/>
              </a:spcBef>
              <a:spcAft>
                <a:spcPts val="0"/>
              </a:spcAft>
              <a:buClr>
                <a:schemeClr val="lt1"/>
              </a:buClr>
              <a:buSzPts val="6000"/>
              <a:buFont typeface="Albert Sans"/>
              <a:buNone/>
              <a:defRPr sz="6000"/>
            </a:lvl3pPr>
            <a:lvl4pPr lvl="3">
              <a:spcBef>
                <a:spcPts val="0"/>
              </a:spcBef>
              <a:spcAft>
                <a:spcPts val="0"/>
              </a:spcAft>
              <a:buClr>
                <a:schemeClr val="lt1"/>
              </a:buClr>
              <a:buSzPts val="6000"/>
              <a:buFont typeface="Albert Sans"/>
              <a:buNone/>
              <a:defRPr sz="6000"/>
            </a:lvl4pPr>
            <a:lvl5pPr lvl="4">
              <a:spcBef>
                <a:spcPts val="0"/>
              </a:spcBef>
              <a:spcAft>
                <a:spcPts val="0"/>
              </a:spcAft>
              <a:buClr>
                <a:schemeClr val="lt1"/>
              </a:buClr>
              <a:buSzPts val="6000"/>
              <a:buFont typeface="Albert Sans"/>
              <a:buNone/>
              <a:defRPr sz="6000"/>
            </a:lvl5pPr>
            <a:lvl6pPr lvl="5">
              <a:spcBef>
                <a:spcPts val="0"/>
              </a:spcBef>
              <a:spcAft>
                <a:spcPts val="0"/>
              </a:spcAft>
              <a:buClr>
                <a:schemeClr val="lt1"/>
              </a:buClr>
              <a:buSzPts val="6000"/>
              <a:buFont typeface="Albert Sans"/>
              <a:buNone/>
              <a:defRPr sz="6000"/>
            </a:lvl6pPr>
            <a:lvl7pPr lvl="6">
              <a:spcBef>
                <a:spcPts val="0"/>
              </a:spcBef>
              <a:spcAft>
                <a:spcPts val="0"/>
              </a:spcAft>
              <a:buClr>
                <a:schemeClr val="lt1"/>
              </a:buClr>
              <a:buSzPts val="6000"/>
              <a:buFont typeface="Albert Sans"/>
              <a:buNone/>
              <a:defRPr sz="6000"/>
            </a:lvl7pPr>
            <a:lvl8pPr lvl="7">
              <a:spcBef>
                <a:spcPts val="0"/>
              </a:spcBef>
              <a:spcAft>
                <a:spcPts val="0"/>
              </a:spcAft>
              <a:buClr>
                <a:schemeClr val="lt1"/>
              </a:buClr>
              <a:buSzPts val="6000"/>
              <a:buFont typeface="Albert Sans"/>
              <a:buNone/>
              <a:defRPr sz="6000"/>
            </a:lvl8pPr>
            <a:lvl9pPr lvl="8">
              <a:spcBef>
                <a:spcPts val="0"/>
              </a:spcBef>
              <a:spcAft>
                <a:spcPts val="0"/>
              </a:spcAft>
              <a:buClr>
                <a:schemeClr val="lt1"/>
              </a:buClr>
              <a:buSzPts val="6000"/>
              <a:buFont typeface="Albert Sans"/>
              <a:buNone/>
              <a:defRPr sz="6000"/>
            </a:lvl9pPr>
          </a:lstStyle>
          <a:p/>
        </p:txBody>
      </p:sp>
      <p:sp>
        <p:nvSpPr>
          <p:cNvPr id="137" name="Google Shape;137;p27"/>
          <p:cNvSpPr txBox="1"/>
          <p:nvPr>
            <p:ph idx="6" type="subTitle"/>
          </p:nvPr>
        </p:nvSpPr>
        <p:spPr>
          <a:xfrm>
            <a:off x="8207225" y="1991550"/>
            <a:ext cx="22164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138" name="Google Shape;138;p27"/>
          <p:cNvSpPr txBox="1"/>
          <p:nvPr>
            <p:ph idx="7" type="subTitle"/>
          </p:nvPr>
        </p:nvSpPr>
        <p:spPr>
          <a:xfrm>
            <a:off x="307950" y="3220200"/>
            <a:ext cx="38076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139" name="Google Shape;139;p27"/>
          <p:cNvSpPr txBox="1"/>
          <p:nvPr>
            <p:ph idx="8" type="subTitle"/>
          </p:nvPr>
        </p:nvSpPr>
        <p:spPr>
          <a:xfrm>
            <a:off x="4367925" y="3220200"/>
            <a:ext cx="21210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400"/>
              <a:buFont typeface="Albert Sans"/>
              <a:buNone/>
              <a:defRPr/>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140" name="Google Shape;140;p27"/>
          <p:cNvSpPr txBox="1"/>
          <p:nvPr>
            <p:ph idx="9" type="subTitle"/>
          </p:nvPr>
        </p:nvSpPr>
        <p:spPr>
          <a:xfrm>
            <a:off x="6718750" y="3220200"/>
            <a:ext cx="23832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141" name="Google Shape;141;p27"/>
          <p:cNvSpPr txBox="1"/>
          <p:nvPr>
            <p:ph idx="13" type="subTitle"/>
          </p:nvPr>
        </p:nvSpPr>
        <p:spPr>
          <a:xfrm>
            <a:off x="2793625" y="762900"/>
            <a:ext cx="21435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400"/>
              <a:buFont typeface="Albert Sans"/>
              <a:buNone/>
              <a:defRPr/>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142" name="Google Shape;142;p27"/>
          <p:cNvSpPr txBox="1"/>
          <p:nvPr>
            <p:ph idx="14" type="subTitle"/>
          </p:nvPr>
        </p:nvSpPr>
        <p:spPr>
          <a:xfrm>
            <a:off x="5151963" y="762900"/>
            <a:ext cx="24132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143" name="Google Shape;143;p27"/>
          <p:cNvSpPr/>
          <p:nvPr>
            <p:ph idx="15" type="pic"/>
          </p:nvPr>
        </p:nvSpPr>
        <p:spPr>
          <a:xfrm>
            <a:off x="8596800" y="223475"/>
            <a:ext cx="318600" cy="318600"/>
          </a:xfrm>
          <a:prstGeom prst="ellipse">
            <a:avLst/>
          </a:prstGeom>
          <a:noFill/>
          <a:ln>
            <a:noFill/>
          </a:ln>
        </p:spPr>
      </p:sp>
      <p:sp>
        <p:nvSpPr>
          <p:cNvPr id="144" name="Google Shape;144;p27"/>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 Graph">
  <p:cSld name="CUSTOM_8">
    <p:spTree>
      <p:nvGrpSpPr>
        <p:cNvPr id="145" name="Shape 145"/>
        <p:cNvGrpSpPr/>
        <p:nvPr/>
      </p:nvGrpSpPr>
      <p:grpSpPr>
        <a:xfrm>
          <a:off x="0" y="0"/>
          <a:ext cx="0" cy="0"/>
          <a:chOff x="0" y="0"/>
          <a:chExt cx="0" cy="0"/>
        </a:xfrm>
      </p:grpSpPr>
      <p:sp>
        <p:nvSpPr>
          <p:cNvPr id="146" name="Google Shape;146;p28"/>
          <p:cNvSpPr txBox="1"/>
          <p:nvPr>
            <p:ph type="title"/>
          </p:nvPr>
        </p:nvSpPr>
        <p:spPr>
          <a:xfrm>
            <a:off x="956150" y="32715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1400"/>
              <a:buFont typeface="Albert Sans"/>
              <a:buNone/>
              <a:defRPr b="1" sz="1400">
                <a:solidFill>
                  <a:schemeClr val="accent1"/>
                </a:solidFill>
                <a:latin typeface="Albert Sans"/>
                <a:ea typeface="Albert Sans"/>
                <a:cs typeface="Albert Sans"/>
                <a:sym typeface="Albert Sans"/>
              </a:defRPr>
            </a:lvl1pPr>
            <a:lvl2pPr lvl="1">
              <a:spcBef>
                <a:spcPts val="0"/>
              </a:spcBef>
              <a:spcAft>
                <a:spcPts val="0"/>
              </a:spcAft>
              <a:buClr>
                <a:schemeClr val="accent1"/>
              </a:buClr>
              <a:buSzPts val="1400"/>
              <a:buNone/>
              <a:defRPr>
                <a:solidFill>
                  <a:schemeClr val="accent1"/>
                </a:solidFill>
              </a:defRPr>
            </a:lvl2pPr>
            <a:lvl3pPr lvl="2">
              <a:spcBef>
                <a:spcPts val="0"/>
              </a:spcBef>
              <a:spcAft>
                <a:spcPts val="0"/>
              </a:spcAft>
              <a:buClr>
                <a:schemeClr val="accent1"/>
              </a:buClr>
              <a:buSzPts val="1400"/>
              <a:buNone/>
              <a:defRPr>
                <a:solidFill>
                  <a:schemeClr val="accent1"/>
                </a:solidFill>
              </a:defRPr>
            </a:lvl3pPr>
            <a:lvl4pPr lvl="3">
              <a:spcBef>
                <a:spcPts val="0"/>
              </a:spcBef>
              <a:spcAft>
                <a:spcPts val="0"/>
              </a:spcAft>
              <a:buClr>
                <a:schemeClr val="accent1"/>
              </a:buClr>
              <a:buSzPts val="1400"/>
              <a:buNone/>
              <a:defRPr>
                <a:solidFill>
                  <a:schemeClr val="accent1"/>
                </a:solidFill>
              </a:defRPr>
            </a:lvl4pPr>
            <a:lvl5pPr lvl="4">
              <a:spcBef>
                <a:spcPts val="0"/>
              </a:spcBef>
              <a:spcAft>
                <a:spcPts val="0"/>
              </a:spcAft>
              <a:buClr>
                <a:schemeClr val="accent1"/>
              </a:buClr>
              <a:buSzPts val="1400"/>
              <a:buNone/>
              <a:defRPr>
                <a:solidFill>
                  <a:schemeClr val="accent1"/>
                </a:solidFill>
              </a:defRPr>
            </a:lvl5pPr>
            <a:lvl6pPr lvl="5">
              <a:spcBef>
                <a:spcPts val="0"/>
              </a:spcBef>
              <a:spcAft>
                <a:spcPts val="0"/>
              </a:spcAft>
              <a:buClr>
                <a:schemeClr val="accent1"/>
              </a:buClr>
              <a:buSzPts val="1400"/>
              <a:buNone/>
              <a:defRPr>
                <a:solidFill>
                  <a:schemeClr val="accent1"/>
                </a:solidFill>
              </a:defRPr>
            </a:lvl6pPr>
            <a:lvl7pPr lvl="6">
              <a:spcBef>
                <a:spcPts val="0"/>
              </a:spcBef>
              <a:spcAft>
                <a:spcPts val="0"/>
              </a:spcAft>
              <a:buClr>
                <a:schemeClr val="accent1"/>
              </a:buClr>
              <a:buSzPts val="1400"/>
              <a:buNone/>
              <a:defRPr>
                <a:solidFill>
                  <a:schemeClr val="accent1"/>
                </a:solidFill>
              </a:defRPr>
            </a:lvl7pPr>
            <a:lvl8pPr lvl="7">
              <a:spcBef>
                <a:spcPts val="0"/>
              </a:spcBef>
              <a:spcAft>
                <a:spcPts val="0"/>
              </a:spcAft>
              <a:buClr>
                <a:schemeClr val="accent1"/>
              </a:buClr>
              <a:buSzPts val="1400"/>
              <a:buNone/>
              <a:defRPr>
                <a:solidFill>
                  <a:schemeClr val="accent1"/>
                </a:solidFill>
              </a:defRPr>
            </a:lvl8pPr>
            <a:lvl9pPr lvl="8">
              <a:spcBef>
                <a:spcPts val="0"/>
              </a:spcBef>
              <a:spcAft>
                <a:spcPts val="0"/>
              </a:spcAft>
              <a:buClr>
                <a:schemeClr val="accent1"/>
              </a:buClr>
              <a:buSzPts val="1400"/>
              <a:buNone/>
              <a:defRPr>
                <a:solidFill>
                  <a:schemeClr val="accent1"/>
                </a:solidFill>
              </a:defRPr>
            </a:lvl9pPr>
          </a:lstStyle>
          <a:p/>
        </p:txBody>
      </p:sp>
      <p:sp>
        <p:nvSpPr>
          <p:cNvPr id="147" name="Google Shape;147;p28"/>
          <p:cNvSpPr/>
          <p:nvPr>
            <p:ph idx="2" type="pic"/>
          </p:nvPr>
        </p:nvSpPr>
        <p:spPr>
          <a:xfrm>
            <a:off x="8596800" y="223475"/>
            <a:ext cx="318600" cy="318600"/>
          </a:xfrm>
          <a:prstGeom prst="ellipse">
            <a:avLst/>
          </a:prstGeom>
          <a:noFill/>
          <a:ln>
            <a:noFill/>
          </a:ln>
        </p:spPr>
      </p:sp>
      <p:sp>
        <p:nvSpPr>
          <p:cNvPr id="148" name="Google Shape;148;p28"/>
          <p:cNvSpPr txBox="1"/>
          <p:nvPr>
            <p:ph idx="1" type="subTitle"/>
          </p:nvPr>
        </p:nvSpPr>
        <p:spPr>
          <a:xfrm>
            <a:off x="3831000" y="327150"/>
            <a:ext cx="4500300" cy="1202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28"/>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e Graph">
  <p:cSld name="CUSTOM_8_1">
    <p:spTree>
      <p:nvGrpSpPr>
        <p:cNvPr id="150" name="Shape 150"/>
        <p:cNvGrpSpPr/>
        <p:nvPr/>
      </p:nvGrpSpPr>
      <p:grpSpPr>
        <a:xfrm>
          <a:off x="0" y="0"/>
          <a:ext cx="0" cy="0"/>
          <a:chOff x="0" y="0"/>
          <a:chExt cx="0" cy="0"/>
        </a:xfrm>
      </p:grpSpPr>
      <p:sp>
        <p:nvSpPr>
          <p:cNvPr id="151" name="Google Shape;151;p29"/>
          <p:cNvSpPr txBox="1"/>
          <p:nvPr>
            <p:ph idx="1" type="subTitle"/>
          </p:nvPr>
        </p:nvSpPr>
        <p:spPr>
          <a:xfrm>
            <a:off x="955475" y="1615450"/>
            <a:ext cx="3291600" cy="2850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29"/>
          <p:cNvSpPr txBox="1"/>
          <p:nvPr>
            <p:ph type="title"/>
          </p:nvPr>
        </p:nvSpPr>
        <p:spPr>
          <a:xfrm>
            <a:off x="956150" y="327150"/>
            <a:ext cx="35586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400"/>
              <a:buFont typeface="Albert Sans"/>
              <a:buNone/>
              <a:defRPr b="1" sz="1400">
                <a:solidFill>
                  <a:schemeClr val="accent1"/>
                </a:solidFill>
                <a:latin typeface="Albert Sans"/>
                <a:ea typeface="Albert Sans"/>
                <a:cs typeface="Albert Sans"/>
                <a:sym typeface="Albert Sans"/>
              </a:defRPr>
            </a:lvl1pPr>
            <a:lvl2pPr lvl="1">
              <a:spcBef>
                <a:spcPts val="0"/>
              </a:spcBef>
              <a:spcAft>
                <a:spcPts val="0"/>
              </a:spcAft>
              <a:buClr>
                <a:schemeClr val="accent1"/>
              </a:buClr>
              <a:buSzPts val="1400"/>
              <a:buNone/>
              <a:defRPr>
                <a:solidFill>
                  <a:schemeClr val="accent1"/>
                </a:solidFill>
              </a:defRPr>
            </a:lvl2pPr>
            <a:lvl3pPr lvl="2">
              <a:spcBef>
                <a:spcPts val="0"/>
              </a:spcBef>
              <a:spcAft>
                <a:spcPts val="0"/>
              </a:spcAft>
              <a:buClr>
                <a:schemeClr val="accent1"/>
              </a:buClr>
              <a:buSzPts val="1400"/>
              <a:buNone/>
              <a:defRPr>
                <a:solidFill>
                  <a:schemeClr val="accent1"/>
                </a:solidFill>
              </a:defRPr>
            </a:lvl3pPr>
            <a:lvl4pPr lvl="3">
              <a:spcBef>
                <a:spcPts val="0"/>
              </a:spcBef>
              <a:spcAft>
                <a:spcPts val="0"/>
              </a:spcAft>
              <a:buClr>
                <a:schemeClr val="accent1"/>
              </a:buClr>
              <a:buSzPts val="1400"/>
              <a:buNone/>
              <a:defRPr>
                <a:solidFill>
                  <a:schemeClr val="accent1"/>
                </a:solidFill>
              </a:defRPr>
            </a:lvl4pPr>
            <a:lvl5pPr lvl="4">
              <a:spcBef>
                <a:spcPts val="0"/>
              </a:spcBef>
              <a:spcAft>
                <a:spcPts val="0"/>
              </a:spcAft>
              <a:buClr>
                <a:schemeClr val="accent1"/>
              </a:buClr>
              <a:buSzPts val="1400"/>
              <a:buNone/>
              <a:defRPr>
                <a:solidFill>
                  <a:schemeClr val="accent1"/>
                </a:solidFill>
              </a:defRPr>
            </a:lvl5pPr>
            <a:lvl6pPr lvl="5">
              <a:spcBef>
                <a:spcPts val="0"/>
              </a:spcBef>
              <a:spcAft>
                <a:spcPts val="0"/>
              </a:spcAft>
              <a:buClr>
                <a:schemeClr val="accent1"/>
              </a:buClr>
              <a:buSzPts val="1400"/>
              <a:buNone/>
              <a:defRPr>
                <a:solidFill>
                  <a:schemeClr val="accent1"/>
                </a:solidFill>
              </a:defRPr>
            </a:lvl6pPr>
            <a:lvl7pPr lvl="6">
              <a:spcBef>
                <a:spcPts val="0"/>
              </a:spcBef>
              <a:spcAft>
                <a:spcPts val="0"/>
              </a:spcAft>
              <a:buClr>
                <a:schemeClr val="accent1"/>
              </a:buClr>
              <a:buSzPts val="1400"/>
              <a:buNone/>
              <a:defRPr>
                <a:solidFill>
                  <a:schemeClr val="accent1"/>
                </a:solidFill>
              </a:defRPr>
            </a:lvl7pPr>
            <a:lvl8pPr lvl="7">
              <a:spcBef>
                <a:spcPts val="0"/>
              </a:spcBef>
              <a:spcAft>
                <a:spcPts val="0"/>
              </a:spcAft>
              <a:buClr>
                <a:schemeClr val="accent1"/>
              </a:buClr>
              <a:buSzPts val="1400"/>
              <a:buNone/>
              <a:defRPr>
                <a:solidFill>
                  <a:schemeClr val="accent1"/>
                </a:solidFill>
              </a:defRPr>
            </a:lvl8pPr>
            <a:lvl9pPr lvl="8">
              <a:spcBef>
                <a:spcPts val="0"/>
              </a:spcBef>
              <a:spcAft>
                <a:spcPts val="0"/>
              </a:spcAft>
              <a:buClr>
                <a:schemeClr val="accent1"/>
              </a:buClr>
              <a:buSzPts val="1400"/>
              <a:buNone/>
              <a:defRPr>
                <a:solidFill>
                  <a:schemeClr val="accent1"/>
                </a:solidFill>
              </a:defRPr>
            </a:lvl9pPr>
          </a:lstStyle>
          <a:p/>
        </p:txBody>
      </p:sp>
      <p:sp>
        <p:nvSpPr>
          <p:cNvPr id="153" name="Google Shape;153;p29"/>
          <p:cNvSpPr/>
          <p:nvPr>
            <p:ph idx="2" type="pic"/>
          </p:nvPr>
        </p:nvSpPr>
        <p:spPr>
          <a:xfrm>
            <a:off x="8596800" y="223475"/>
            <a:ext cx="318600" cy="318600"/>
          </a:xfrm>
          <a:prstGeom prst="ellipse">
            <a:avLst/>
          </a:prstGeom>
          <a:noFill/>
          <a:ln>
            <a:noFill/>
          </a:ln>
        </p:spPr>
      </p:sp>
      <p:sp>
        <p:nvSpPr>
          <p:cNvPr id="154" name="Google Shape;154;p29"/>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Solution">
  <p:cSld name="CUSTOM_9">
    <p:bg>
      <p:bgPr>
        <a:solidFill>
          <a:schemeClr val="accent1"/>
        </a:solidFill>
      </p:bgPr>
    </p:bg>
    <p:spTree>
      <p:nvGrpSpPr>
        <p:cNvPr id="155" name="Shape 155"/>
        <p:cNvGrpSpPr/>
        <p:nvPr/>
      </p:nvGrpSpPr>
      <p:grpSpPr>
        <a:xfrm>
          <a:off x="0" y="0"/>
          <a:ext cx="0" cy="0"/>
          <a:chOff x="0" y="0"/>
          <a:chExt cx="0" cy="0"/>
        </a:xfrm>
      </p:grpSpPr>
      <p:sp>
        <p:nvSpPr>
          <p:cNvPr id="156" name="Google Shape;156;p30"/>
          <p:cNvSpPr/>
          <p:nvPr/>
        </p:nvSpPr>
        <p:spPr>
          <a:xfrm>
            <a:off x="116350" y="93175"/>
            <a:ext cx="8904000" cy="4914900"/>
          </a:xfrm>
          <a:prstGeom prst="roundRect">
            <a:avLst>
              <a:gd fmla="val 261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0"/>
          <p:cNvSpPr txBox="1"/>
          <p:nvPr>
            <p:ph idx="1" type="subTitle"/>
          </p:nvPr>
        </p:nvSpPr>
        <p:spPr>
          <a:xfrm>
            <a:off x="958450" y="2692875"/>
            <a:ext cx="7137900" cy="2013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400"/>
              <a:buFont typeface="Nanum Myeongjo"/>
              <a:buNone/>
              <a:defRPr b="0" sz="2400">
                <a:solidFill>
                  <a:schemeClr val="dk2"/>
                </a:solidFill>
                <a:latin typeface="Nanum Myeongjo"/>
                <a:ea typeface="Nanum Myeongjo"/>
                <a:cs typeface="Nanum Myeongjo"/>
                <a:sym typeface="Nanum Myeongjo"/>
              </a:defRPr>
            </a:lvl1pPr>
            <a:lvl2pPr lvl="1">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2pPr>
            <a:lvl3pPr lvl="2">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3pPr>
            <a:lvl4pPr lvl="3">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4pPr>
            <a:lvl5pPr lvl="4">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5pPr>
            <a:lvl6pPr lvl="5">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6pPr>
            <a:lvl7pPr lvl="6">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7pPr>
            <a:lvl8pPr lvl="7">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8pPr>
            <a:lvl9pPr lvl="8">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9pPr>
          </a:lstStyle>
          <a:p/>
        </p:txBody>
      </p:sp>
      <p:sp>
        <p:nvSpPr>
          <p:cNvPr id="158" name="Google Shape;158;p30"/>
          <p:cNvSpPr txBox="1"/>
          <p:nvPr>
            <p:ph type="title"/>
          </p:nvPr>
        </p:nvSpPr>
        <p:spPr>
          <a:xfrm>
            <a:off x="956150" y="55575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59" name="Google Shape;159;p30"/>
          <p:cNvSpPr txBox="1"/>
          <p:nvPr>
            <p:ph idx="2" type="title"/>
          </p:nvPr>
        </p:nvSpPr>
        <p:spPr>
          <a:xfrm>
            <a:off x="941263" y="866159"/>
            <a:ext cx="7137900" cy="2013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60" name="Google Shape;160;p30"/>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30"/>
          <p:cNvSpPr/>
          <p:nvPr>
            <p:ph idx="4" type="pic"/>
          </p:nvPr>
        </p:nvSpPr>
        <p:spPr>
          <a:xfrm>
            <a:off x="8596800" y="223475"/>
            <a:ext cx="318600" cy="318600"/>
          </a:xfrm>
          <a:prstGeom prst="ellipse">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y It Works">
  <p:cSld name="CUSTOM_9_1">
    <p:bg>
      <p:bgPr>
        <a:solidFill>
          <a:schemeClr val="accent1"/>
        </a:solidFill>
      </p:bgPr>
    </p:bg>
    <p:spTree>
      <p:nvGrpSpPr>
        <p:cNvPr id="162" name="Shape 162"/>
        <p:cNvGrpSpPr/>
        <p:nvPr/>
      </p:nvGrpSpPr>
      <p:grpSpPr>
        <a:xfrm>
          <a:off x="0" y="0"/>
          <a:ext cx="0" cy="0"/>
          <a:chOff x="0" y="0"/>
          <a:chExt cx="0" cy="0"/>
        </a:xfrm>
      </p:grpSpPr>
      <p:sp>
        <p:nvSpPr>
          <p:cNvPr id="163" name="Google Shape;163;p31"/>
          <p:cNvSpPr/>
          <p:nvPr/>
        </p:nvSpPr>
        <p:spPr>
          <a:xfrm>
            <a:off x="116350" y="93175"/>
            <a:ext cx="8904000" cy="4914900"/>
          </a:xfrm>
          <a:prstGeom prst="roundRect">
            <a:avLst>
              <a:gd fmla="val 261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1"/>
          <p:cNvSpPr/>
          <p:nvPr>
            <p:ph idx="2" type="pic"/>
          </p:nvPr>
        </p:nvSpPr>
        <p:spPr>
          <a:xfrm rot="-5400000">
            <a:off x="-113050" y="322725"/>
            <a:ext cx="4911300" cy="4450500"/>
          </a:xfrm>
          <a:prstGeom prst="round2SameRect">
            <a:avLst>
              <a:gd fmla="val 2860" name="adj1"/>
              <a:gd fmla="val 0" name="adj2"/>
            </a:avLst>
          </a:prstGeom>
          <a:noFill/>
          <a:ln>
            <a:noFill/>
          </a:ln>
        </p:spPr>
      </p:sp>
      <p:sp>
        <p:nvSpPr>
          <p:cNvPr id="165" name="Google Shape;165;p31"/>
          <p:cNvSpPr txBox="1"/>
          <p:nvPr>
            <p:ph idx="1" type="body"/>
          </p:nvPr>
        </p:nvSpPr>
        <p:spPr>
          <a:xfrm>
            <a:off x="5364025" y="704025"/>
            <a:ext cx="3437700" cy="3537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dk2"/>
              </a:buClr>
              <a:buSzPts val="1400"/>
              <a:buFont typeface="Albert Sans"/>
              <a:buChar char="●"/>
              <a:defRPr>
                <a:solidFill>
                  <a:schemeClr val="dk2"/>
                </a:solidFill>
              </a:defRPr>
            </a:lvl1pPr>
            <a:lvl2pPr indent="-317500" lvl="1" marL="914400">
              <a:spcBef>
                <a:spcPts val="0"/>
              </a:spcBef>
              <a:spcAft>
                <a:spcPts val="0"/>
              </a:spcAft>
              <a:buClr>
                <a:schemeClr val="dk2"/>
              </a:buClr>
              <a:buSzPts val="1400"/>
              <a:buFont typeface="Albert Sans"/>
              <a:buChar char="○"/>
              <a:defRPr>
                <a:solidFill>
                  <a:schemeClr val="dk2"/>
                </a:solidFill>
              </a:defRPr>
            </a:lvl2pPr>
            <a:lvl3pPr indent="-317500" lvl="2" marL="1371600">
              <a:spcBef>
                <a:spcPts val="0"/>
              </a:spcBef>
              <a:spcAft>
                <a:spcPts val="0"/>
              </a:spcAft>
              <a:buClr>
                <a:schemeClr val="dk2"/>
              </a:buClr>
              <a:buSzPts val="1400"/>
              <a:buFont typeface="Albert Sans"/>
              <a:buChar char="■"/>
              <a:defRPr>
                <a:solidFill>
                  <a:schemeClr val="dk2"/>
                </a:solidFill>
              </a:defRPr>
            </a:lvl3pPr>
            <a:lvl4pPr indent="-317500" lvl="3" marL="1828800">
              <a:spcBef>
                <a:spcPts val="0"/>
              </a:spcBef>
              <a:spcAft>
                <a:spcPts val="0"/>
              </a:spcAft>
              <a:buClr>
                <a:schemeClr val="dk2"/>
              </a:buClr>
              <a:buSzPts val="1400"/>
              <a:buFont typeface="Albert Sans"/>
              <a:buChar char="●"/>
              <a:defRPr>
                <a:solidFill>
                  <a:schemeClr val="dk2"/>
                </a:solidFill>
              </a:defRPr>
            </a:lvl4pPr>
            <a:lvl5pPr indent="-317500" lvl="4" marL="2286000">
              <a:spcBef>
                <a:spcPts val="0"/>
              </a:spcBef>
              <a:spcAft>
                <a:spcPts val="0"/>
              </a:spcAft>
              <a:buClr>
                <a:schemeClr val="dk2"/>
              </a:buClr>
              <a:buSzPts val="1400"/>
              <a:buFont typeface="Albert Sans"/>
              <a:buChar char="○"/>
              <a:defRPr>
                <a:solidFill>
                  <a:schemeClr val="dk2"/>
                </a:solidFill>
              </a:defRPr>
            </a:lvl5pPr>
            <a:lvl6pPr indent="-317500" lvl="5" marL="2743200">
              <a:spcBef>
                <a:spcPts val="0"/>
              </a:spcBef>
              <a:spcAft>
                <a:spcPts val="0"/>
              </a:spcAft>
              <a:buClr>
                <a:schemeClr val="dk2"/>
              </a:buClr>
              <a:buSzPts val="1400"/>
              <a:buFont typeface="Albert Sans"/>
              <a:buChar char="■"/>
              <a:defRPr>
                <a:solidFill>
                  <a:schemeClr val="dk2"/>
                </a:solidFill>
              </a:defRPr>
            </a:lvl6pPr>
            <a:lvl7pPr indent="-317500" lvl="6" marL="3200400">
              <a:spcBef>
                <a:spcPts val="0"/>
              </a:spcBef>
              <a:spcAft>
                <a:spcPts val="0"/>
              </a:spcAft>
              <a:buClr>
                <a:schemeClr val="dk2"/>
              </a:buClr>
              <a:buSzPts val="1400"/>
              <a:buFont typeface="Albert Sans"/>
              <a:buChar char="●"/>
              <a:defRPr>
                <a:solidFill>
                  <a:schemeClr val="dk2"/>
                </a:solidFill>
              </a:defRPr>
            </a:lvl7pPr>
            <a:lvl8pPr indent="-317500" lvl="7" marL="3657600">
              <a:spcBef>
                <a:spcPts val="0"/>
              </a:spcBef>
              <a:spcAft>
                <a:spcPts val="0"/>
              </a:spcAft>
              <a:buClr>
                <a:schemeClr val="dk2"/>
              </a:buClr>
              <a:buSzPts val="1400"/>
              <a:buFont typeface="Albert Sans"/>
              <a:buChar char="○"/>
              <a:defRPr>
                <a:solidFill>
                  <a:schemeClr val="dk2"/>
                </a:solidFill>
              </a:defRPr>
            </a:lvl8pPr>
            <a:lvl9pPr indent="-317500" lvl="8" marL="4114800">
              <a:spcBef>
                <a:spcPts val="0"/>
              </a:spcBef>
              <a:spcAft>
                <a:spcPts val="0"/>
              </a:spcAft>
              <a:buClr>
                <a:schemeClr val="dk2"/>
              </a:buClr>
              <a:buSzPts val="1400"/>
              <a:buFont typeface="Albert Sans"/>
              <a:buChar char="■"/>
              <a:defRPr>
                <a:solidFill>
                  <a:schemeClr val="dk2"/>
                </a:solidFill>
              </a:defRPr>
            </a:lvl9pPr>
          </a:lstStyle>
          <a:p/>
        </p:txBody>
      </p:sp>
      <p:sp>
        <p:nvSpPr>
          <p:cNvPr id="166" name="Google Shape;166;p31"/>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31"/>
          <p:cNvSpPr/>
          <p:nvPr>
            <p:ph idx="3" type="pic"/>
          </p:nvPr>
        </p:nvSpPr>
        <p:spPr>
          <a:xfrm>
            <a:off x="8596800" y="223475"/>
            <a:ext cx="318600" cy="318600"/>
          </a:xfrm>
          <a:prstGeom prst="ellipse">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Audience Venn Diagram">
  <p:cSld name="CUSTOM_10">
    <p:spTree>
      <p:nvGrpSpPr>
        <p:cNvPr id="168" name="Shape 168"/>
        <p:cNvGrpSpPr/>
        <p:nvPr/>
      </p:nvGrpSpPr>
      <p:grpSpPr>
        <a:xfrm>
          <a:off x="0" y="0"/>
          <a:ext cx="0" cy="0"/>
          <a:chOff x="0" y="0"/>
          <a:chExt cx="0" cy="0"/>
        </a:xfrm>
      </p:grpSpPr>
      <p:sp>
        <p:nvSpPr>
          <p:cNvPr id="169" name="Google Shape;169;p32"/>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32"/>
          <p:cNvSpPr txBox="1"/>
          <p:nvPr>
            <p:ph idx="2" type="title"/>
          </p:nvPr>
        </p:nvSpPr>
        <p:spPr>
          <a:xfrm>
            <a:off x="956150" y="39420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400"/>
              <a:buFont typeface="Albert Sans"/>
              <a:buNone/>
              <a:defRPr sz="1400">
                <a:latin typeface="Albert Sans"/>
                <a:ea typeface="Albert Sans"/>
                <a:cs typeface="Albert Sans"/>
                <a:sym typeface="Albert Sans"/>
              </a:defRPr>
            </a:lvl1pPr>
            <a:lvl2pPr lvl="1">
              <a:spcBef>
                <a:spcPts val="0"/>
              </a:spcBef>
              <a:spcAft>
                <a:spcPts val="0"/>
              </a:spcAft>
              <a:buClr>
                <a:schemeClr val="lt1"/>
              </a:buClr>
              <a:buSzPts val="1400"/>
              <a:buFont typeface="Albert Sans"/>
              <a:buNone/>
              <a:defRPr>
                <a:latin typeface="Albert Sans"/>
                <a:ea typeface="Albert Sans"/>
                <a:cs typeface="Albert Sans"/>
                <a:sym typeface="Albert Sans"/>
              </a:defRPr>
            </a:lvl2pPr>
            <a:lvl3pPr lvl="2">
              <a:spcBef>
                <a:spcPts val="0"/>
              </a:spcBef>
              <a:spcAft>
                <a:spcPts val="0"/>
              </a:spcAft>
              <a:buClr>
                <a:schemeClr val="lt1"/>
              </a:buClr>
              <a:buSzPts val="1400"/>
              <a:buFont typeface="Albert Sans"/>
              <a:buNone/>
              <a:defRPr>
                <a:latin typeface="Albert Sans"/>
                <a:ea typeface="Albert Sans"/>
                <a:cs typeface="Albert Sans"/>
                <a:sym typeface="Albert Sans"/>
              </a:defRPr>
            </a:lvl3pPr>
            <a:lvl4pPr lvl="3">
              <a:spcBef>
                <a:spcPts val="0"/>
              </a:spcBef>
              <a:spcAft>
                <a:spcPts val="0"/>
              </a:spcAft>
              <a:buClr>
                <a:schemeClr val="lt1"/>
              </a:buClr>
              <a:buSzPts val="1400"/>
              <a:buFont typeface="Albert Sans"/>
              <a:buNone/>
              <a:defRPr>
                <a:latin typeface="Albert Sans"/>
                <a:ea typeface="Albert Sans"/>
                <a:cs typeface="Albert Sans"/>
                <a:sym typeface="Albert Sans"/>
              </a:defRPr>
            </a:lvl4pPr>
            <a:lvl5pPr lvl="4">
              <a:spcBef>
                <a:spcPts val="0"/>
              </a:spcBef>
              <a:spcAft>
                <a:spcPts val="0"/>
              </a:spcAft>
              <a:buClr>
                <a:schemeClr val="lt1"/>
              </a:buClr>
              <a:buSzPts val="1400"/>
              <a:buFont typeface="Albert Sans"/>
              <a:buNone/>
              <a:defRPr>
                <a:latin typeface="Albert Sans"/>
                <a:ea typeface="Albert Sans"/>
                <a:cs typeface="Albert Sans"/>
                <a:sym typeface="Albert Sans"/>
              </a:defRPr>
            </a:lvl5pPr>
            <a:lvl6pPr lvl="5">
              <a:spcBef>
                <a:spcPts val="0"/>
              </a:spcBef>
              <a:spcAft>
                <a:spcPts val="0"/>
              </a:spcAft>
              <a:buClr>
                <a:schemeClr val="lt1"/>
              </a:buClr>
              <a:buSzPts val="1400"/>
              <a:buFont typeface="Albert Sans"/>
              <a:buNone/>
              <a:defRPr>
                <a:latin typeface="Albert Sans"/>
                <a:ea typeface="Albert Sans"/>
                <a:cs typeface="Albert Sans"/>
                <a:sym typeface="Albert Sans"/>
              </a:defRPr>
            </a:lvl6pPr>
            <a:lvl7pPr lvl="6">
              <a:spcBef>
                <a:spcPts val="0"/>
              </a:spcBef>
              <a:spcAft>
                <a:spcPts val="0"/>
              </a:spcAft>
              <a:buClr>
                <a:schemeClr val="lt1"/>
              </a:buClr>
              <a:buSzPts val="1400"/>
              <a:buFont typeface="Albert Sans"/>
              <a:buNone/>
              <a:defRPr>
                <a:latin typeface="Albert Sans"/>
                <a:ea typeface="Albert Sans"/>
                <a:cs typeface="Albert Sans"/>
                <a:sym typeface="Albert Sans"/>
              </a:defRPr>
            </a:lvl7pPr>
            <a:lvl8pPr lvl="7">
              <a:spcBef>
                <a:spcPts val="0"/>
              </a:spcBef>
              <a:spcAft>
                <a:spcPts val="0"/>
              </a:spcAft>
              <a:buClr>
                <a:schemeClr val="lt1"/>
              </a:buClr>
              <a:buSzPts val="1400"/>
              <a:buFont typeface="Albert Sans"/>
              <a:buNone/>
              <a:defRPr>
                <a:latin typeface="Albert Sans"/>
                <a:ea typeface="Albert Sans"/>
                <a:cs typeface="Albert Sans"/>
                <a:sym typeface="Albert Sans"/>
              </a:defRPr>
            </a:lvl8pPr>
            <a:lvl9pPr lvl="8">
              <a:spcBef>
                <a:spcPts val="0"/>
              </a:spcBef>
              <a:spcAft>
                <a:spcPts val="0"/>
              </a:spcAft>
              <a:buClr>
                <a:schemeClr val="lt1"/>
              </a:buClr>
              <a:buSzPts val="1400"/>
              <a:buFont typeface="Albert Sans"/>
              <a:buNone/>
              <a:defRPr>
                <a:latin typeface="Albert Sans"/>
                <a:ea typeface="Albert Sans"/>
                <a:cs typeface="Albert Sans"/>
                <a:sym typeface="Albert Sans"/>
              </a:defRPr>
            </a:lvl9pPr>
          </a:lstStyle>
          <a:p/>
        </p:txBody>
      </p:sp>
      <p:sp>
        <p:nvSpPr>
          <p:cNvPr id="171" name="Google Shape;171;p32"/>
          <p:cNvSpPr/>
          <p:nvPr>
            <p:ph idx="3" type="pic"/>
          </p:nvPr>
        </p:nvSpPr>
        <p:spPr>
          <a:xfrm>
            <a:off x="8596800" y="223475"/>
            <a:ext cx="318600" cy="318600"/>
          </a:xfrm>
          <a:prstGeom prst="ellipse">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of 3 Concepts">
  <p:cSld name="CUSTOM_11">
    <p:bg>
      <p:bgPr>
        <a:solidFill>
          <a:schemeClr val="accent2"/>
        </a:solidFill>
      </p:bgPr>
    </p:bg>
    <p:spTree>
      <p:nvGrpSpPr>
        <p:cNvPr id="172" name="Shape 172"/>
        <p:cNvGrpSpPr/>
        <p:nvPr/>
      </p:nvGrpSpPr>
      <p:grpSpPr>
        <a:xfrm>
          <a:off x="0" y="0"/>
          <a:ext cx="0" cy="0"/>
          <a:chOff x="0" y="0"/>
          <a:chExt cx="0" cy="0"/>
        </a:xfrm>
      </p:grpSpPr>
      <p:sp>
        <p:nvSpPr>
          <p:cNvPr id="173" name="Google Shape;173;p33"/>
          <p:cNvSpPr/>
          <p:nvPr/>
        </p:nvSpPr>
        <p:spPr>
          <a:xfrm>
            <a:off x="116350" y="93175"/>
            <a:ext cx="8904000" cy="4914900"/>
          </a:xfrm>
          <a:prstGeom prst="roundRect">
            <a:avLst>
              <a:gd fmla="val 261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3"/>
          <p:cNvSpPr txBox="1"/>
          <p:nvPr>
            <p:ph type="title"/>
          </p:nvPr>
        </p:nvSpPr>
        <p:spPr>
          <a:xfrm>
            <a:off x="941780" y="715125"/>
            <a:ext cx="7860000" cy="8304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1pPr>
            <a:lvl2pPr lvl="1">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2pPr>
            <a:lvl3pPr lvl="2">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3pPr>
            <a:lvl4pPr lvl="3">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4pPr>
            <a:lvl5pPr lvl="4">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5pPr>
            <a:lvl6pPr lvl="5">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6pPr>
            <a:lvl7pPr lvl="6">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7pPr>
            <a:lvl8pPr lvl="7">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8pPr>
            <a:lvl9pPr lvl="8">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9pPr>
          </a:lstStyle>
          <a:p/>
        </p:txBody>
      </p:sp>
      <p:sp>
        <p:nvSpPr>
          <p:cNvPr id="175" name="Google Shape;175;p33"/>
          <p:cNvSpPr txBox="1"/>
          <p:nvPr>
            <p:ph idx="1" type="body"/>
          </p:nvPr>
        </p:nvSpPr>
        <p:spPr>
          <a:xfrm>
            <a:off x="1188971" y="2402817"/>
            <a:ext cx="1893300" cy="16854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176" name="Google Shape;176;p33"/>
          <p:cNvSpPr txBox="1"/>
          <p:nvPr>
            <p:ph idx="2" type="body"/>
          </p:nvPr>
        </p:nvSpPr>
        <p:spPr>
          <a:xfrm>
            <a:off x="3628515" y="2402817"/>
            <a:ext cx="1893300" cy="16854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177" name="Google Shape;177;p33"/>
          <p:cNvSpPr txBox="1"/>
          <p:nvPr>
            <p:ph idx="3" type="subTitle"/>
          </p:nvPr>
        </p:nvSpPr>
        <p:spPr>
          <a:xfrm>
            <a:off x="1078092" y="1852966"/>
            <a:ext cx="21255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78" name="Google Shape;178;p33"/>
          <p:cNvSpPr txBox="1"/>
          <p:nvPr>
            <p:ph idx="4" type="subTitle"/>
          </p:nvPr>
        </p:nvSpPr>
        <p:spPr>
          <a:xfrm>
            <a:off x="3524146" y="1852966"/>
            <a:ext cx="21255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79" name="Google Shape;179;p33"/>
          <p:cNvSpPr txBox="1"/>
          <p:nvPr>
            <p:ph idx="5" type="subTitle"/>
          </p:nvPr>
        </p:nvSpPr>
        <p:spPr>
          <a:xfrm>
            <a:off x="5970200" y="1852966"/>
            <a:ext cx="21255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80" name="Google Shape;180;p33"/>
          <p:cNvSpPr txBox="1"/>
          <p:nvPr>
            <p:ph idx="6" type="body"/>
          </p:nvPr>
        </p:nvSpPr>
        <p:spPr>
          <a:xfrm>
            <a:off x="6068972" y="2402817"/>
            <a:ext cx="1893300" cy="16854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181" name="Google Shape;181;p33"/>
          <p:cNvSpPr/>
          <p:nvPr>
            <p:ph idx="7" type="pic"/>
          </p:nvPr>
        </p:nvSpPr>
        <p:spPr>
          <a:xfrm>
            <a:off x="8596800" y="223475"/>
            <a:ext cx="318600" cy="318600"/>
          </a:xfrm>
          <a:prstGeom prst="ellipse">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of 6 Concepts">
  <p:cSld name="CUSTOM_11_1">
    <p:bg>
      <p:bgPr>
        <a:solidFill>
          <a:schemeClr val="accent2"/>
        </a:solidFill>
      </p:bgPr>
    </p:bg>
    <p:spTree>
      <p:nvGrpSpPr>
        <p:cNvPr id="182" name="Shape 182"/>
        <p:cNvGrpSpPr/>
        <p:nvPr/>
      </p:nvGrpSpPr>
      <p:grpSpPr>
        <a:xfrm>
          <a:off x="0" y="0"/>
          <a:ext cx="0" cy="0"/>
          <a:chOff x="0" y="0"/>
          <a:chExt cx="0" cy="0"/>
        </a:xfrm>
      </p:grpSpPr>
      <p:sp>
        <p:nvSpPr>
          <p:cNvPr id="183" name="Google Shape;183;p34"/>
          <p:cNvSpPr/>
          <p:nvPr/>
        </p:nvSpPr>
        <p:spPr>
          <a:xfrm>
            <a:off x="116350" y="93175"/>
            <a:ext cx="8904000" cy="4914900"/>
          </a:xfrm>
          <a:prstGeom prst="roundRect">
            <a:avLst>
              <a:gd fmla="val 261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4"/>
          <p:cNvSpPr txBox="1"/>
          <p:nvPr>
            <p:ph idx="1" type="subTitle"/>
          </p:nvPr>
        </p:nvSpPr>
        <p:spPr>
          <a:xfrm>
            <a:off x="1062065" y="917207"/>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85" name="Google Shape;185;p34"/>
          <p:cNvSpPr txBox="1"/>
          <p:nvPr>
            <p:ph idx="2" type="subTitle"/>
          </p:nvPr>
        </p:nvSpPr>
        <p:spPr>
          <a:xfrm>
            <a:off x="3507690" y="917207"/>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86" name="Google Shape;186;p34"/>
          <p:cNvSpPr txBox="1"/>
          <p:nvPr>
            <p:ph idx="3" type="subTitle"/>
          </p:nvPr>
        </p:nvSpPr>
        <p:spPr>
          <a:xfrm>
            <a:off x="5956640" y="917207"/>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87" name="Google Shape;187;p34"/>
          <p:cNvSpPr txBox="1"/>
          <p:nvPr>
            <p:ph idx="4" type="body"/>
          </p:nvPr>
        </p:nvSpPr>
        <p:spPr>
          <a:xfrm>
            <a:off x="1172475" y="1372575"/>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188" name="Google Shape;188;p34"/>
          <p:cNvSpPr txBox="1"/>
          <p:nvPr>
            <p:ph idx="5" type="body"/>
          </p:nvPr>
        </p:nvSpPr>
        <p:spPr>
          <a:xfrm>
            <a:off x="3618100" y="1372575"/>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189" name="Google Shape;189;p34"/>
          <p:cNvSpPr txBox="1"/>
          <p:nvPr>
            <p:ph idx="6" type="body"/>
          </p:nvPr>
        </p:nvSpPr>
        <p:spPr>
          <a:xfrm>
            <a:off x="6067050" y="1372575"/>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190" name="Google Shape;190;p34"/>
          <p:cNvSpPr txBox="1"/>
          <p:nvPr>
            <p:ph idx="7" type="subTitle"/>
          </p:nvPr>
        </p:nvSpPr>
        <p:spPr>
          <a:xfrm>
            <a:off x="5956640" y="2552219"/>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91" name="Google Shape;191;p34"/>
          <p:cNvSpPr txBox="1"/>
          <p:nvPr>
            <p:ph idx="8" type="body"/>
          </p:nvPr>
        </p:nvSpPr>
        <p:spPr>
          <a:xfrm>
            <a:off x="3618088" y="3007588"/>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192" name="Google Shape;192;p34"/>
          <p:cNvSpPr txBox="1"/>
          <p:nvPr>
            <p:ph idx="9" type="subTitle"/>
          </p:nvPr>
        </p:nvSpPr>
        <p:spPr>
          <a:xfrm>
            <a:off x="3508752" y="2552219"/>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93" name="Google Shape;193;p34"/>
          <p:cNvSpPr txBox="1"/>
          <p:nvPr>
            <p:ph idx="13" type="body"/>
          </p:nvPr>
        </p:nvSpPr>
        <p:spPr>
          <a:xfrm>
            <a:off x="1171275" y="3007588"/>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194" name="Google Shape;194;p34"/>
          <p:cNvSpPr txBox="1"/>
          <p:nvPr>
            <p:ph idx="14" type="subTitle"/>
          </p:nvPr>
        </p:nvSpPr>
        <p:spPr>
          <a:xfrm>
            <a:off x="1060865" y="2552219"/>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95" name="Google Shape;195;p34"/>
          <p:cNvSpPr txBox="1"/>
          <p:nvPr>
            <p:ph idx="15" type="body"/>
          </p:nvPr>
        </p:nvSpPr>
        <p:spPr>
          <a:xfrm>
            <a:off x="6067050" y="3007588"/>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196" name="Google Shape;196;p34"/>
          <p:cNvSpPr txBox="1"/>
          <p:nvPr>
            <p:ph type="title"/>
          </p:nvPr>
        </p:nvSpPr>
        <p:spPr>
          <a:xfrm>
            <a:off x="956150" y="32715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97" name="Google Shape;197;p34"/>
          <p:cNvSpPr/>
          <p:nvPr>
            <p:ph idx="16" type="pic"/>
          </p:nvPr>
        </p:nvSpPr>
        <p:spPr>
          <a:xfrm>
            <a:off x="8596800" y="223475"/>
            <a:ext cx="318600" cy="318600"/>
          </a:xfrm>
          <a:prstGeom prst="ellipse">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 Size Graph">
  <p:cSld name="CUSTOM_12">
    <p:spTree>
      <p:nvGrpSpPr>
        <p:cNvPr id="198" name="Shape 198"/>
        <p:cNvGrpSpPr/>
        <p:nvPr/>
      </p:nvGrpSpPr>
      <p:grpSpPr>
        <a:xfrm>
          <a:off x="0" y="0"/>
          <a:ext cx="0" cy="0"/>
          <a:chOff x="0" y="0"/>
          <a:chExt cx="0" cy="0"/>
        </a:xfrm>
      </p:grpSpPr>
      <p:sp>
        <p:nvSpPr>
          <p:cNvPr id="199" name="Google Shape;199;p35"/>
          <p:cNvSpPr txBox="1"/>
          <p:nvPr>
            <p:ph idx="1" type="subTitle"/>
          </p:nvPr>
        </p:nvSpPr>
        <p:spPr>
          <a:xfrm>
            <a:off x="960850" y="3191652"/>
            <a:ext cx="4082700" cy="1568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None/>
              <a:defRPr b="0"/>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200" name="Google Shape;200;p35"/>
          <p:cNvSpPr txBox="1"/>
          <p:nvPr>
            <p:ph type="title"/>
          </p:nvPr>
        </p:nvSpPr>
        <p:spPr>
          <a:xfrm>
            <a:off x="932850" y="730375"/>
            <a:ext cx="4082700" cy="21033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1pPr>
            <a:lvl2pPr lvl="1">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2pPr>
            <a:lvl3pPr lvl="2">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3pPr>
            <a:lvl4pPr lvl="3">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4pPr>
            <a:lvl5pPr lvl="4">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5pPr>
            <a:lvl6pPr lvl="5">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6pPr>
            <a:lvl7pPr lvl="6">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7pPr>
            <a:lvl8pPr lvl="7">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8pPr>
            <a:lvl9pPr lvl="8">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9pPr>
          </a:lstStyle>
          <a:p/>
        </p:txBody>
      </p:sp>
      <p:sp>
        <p:nvSpPr>
          <p:cNvPr id="201" name="Google Shape;201;p35"/>
          <p:cNvSpPr txBox="1"/>
          <p:nvPr>
            <p:ph idx="2"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35"/>
          <p:cNvSpPr/>
          <p:nvPr>
            <p:ph idx="3" type="pic"/>
          </p:nvPr>
        </p:nvSpPr>
        <p:spPr>
          <a:xfrm>
            <a:off x="8596800" y="223475"/>
            <a:ext cx="318600" cy="318600"/>
          </a:xfrm>
          <a:prstGeom prst="ellipse">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Graph">
  <p:cSld name="CUSTOM_13">
    <p:bg>
      <p:bgPr>
        <a:solidFill>
          <a:schemeClr val="accent2"/>
        </a:solidFill>
      </p:bgPr>
    </p:bg>
    <p:spTree>
      <p:nvGrpSpPr>
        <p:cNvPr id="203" name="Shape 203"/>
        <p:cNvGrpSpPr/>
        <p:nvPr/>
      </p:nvGrpSpPr>
      <p:grpSpPr>
        <a:xfrm>
          <a:off x="0" y="0"/>
          <a:ext cx="0" cy="0"/>
          <a:chOff x="0" y="0"/>
          <a:chExt cx="0" cy="0"/>
        </a:xfrm>
      </p:grpSpPr>
      <p:sp>
        <p:nvSpPr>
          <p:cNvPr id="204" name="Google Shape;204;p36"/>
          <p:cNvSpPr/>
          <p:nvPr/>
        </p:nvSpPr>
        <p:spPr>
          <a:xfrm>
            <a:off x="114300" y="114300"/>
            <a:ext cx="8915400" cy="4914900"/>
          </a:xfrm>
          <a:prstGeom prst="roundRect">
            <a:avLst>
              <a:gd fmla="val 3305"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6"/>
          <p:cNvSpPr txBox="1"/>
          <p:nvPr>
            <p:ph idx="1" type="subTitle"/>
          </p:nvPr>
        </p:nvSpPr>
        <p:spPr>
          <a:xfrm>
            <a:off x="5251039" y="2593520"/>
            <a:ext cx="2571600" cy="1568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None/>
              <a:defRPr b="0">
                <a:solidFill>
                  <a:schemeClr val="dk2"/>
                </a:solidFill>
              </a:defRPr>
            </a:lvl1pPr>
            <a:lvl2pPr lvl="1">
              <a:spcBef>
                <a:spcPts val="0"/>
              </a:spcBef>
              <a:spcAft>
                <a:spcPts val="0"/>
              </a:spcAft>
              <a:buClr>
                <a:schemeClr val="dk2"/>
              </a:buClr>
              <a:buSzPts val="1400"/>
              <a:buFont typeface="Albert Sans"/>
              <a:buNone/>
              <a:defRPr>
                <a:solidFill>
                  <a:schemeClr val="dk2"/>
                </a:solidFill>
              </a:defRPr>
            </a:lvl2pPr>
            <a:lvl3pPr lvl="2">
              <a:spcBef>
                <a:spcPts val="0"/>
              </a:spcBef>
              <a:spcAft>
                <a:spcPts val="0"/>
              </a:spcAft>
              <a:buClr>
                <a:schemeClr val="dk2"/>
              </a:buClr>
              <a:buSzPts val="1400"/>
              <a:buFont typeface="Albert Sans"/>
              <a:buNone/>
              <a:defRPr>
                <a:solidFill>
                  <a:schemeClr val="dk2"/>
                </a:solidFill>
              </a:defRPr>
            </a:lvl3pPr>
            <a:lvl4pPr lvl="3">
              <a:spcBef>
                <a:spcPts val="0"/>
              </a:spcBef>
              <a:spcAft>
                <a:spcPts val="0"/>
              </a:spcAft>
              <a:buClr>
                <a:schemeClr val="dk2"/>
              </a:buClr>
              <a:buSzPts val="1400"/>
              <a:buFont typeface="Albert Sans"/>
              <a:buNone/>
              <a:defRPr>
                <a:solidFill>
                  <a:schemeClr val="dk2"/>
                </a:solidFill>
              </a:defRPr>
            </a:lvl4pPr>
            <a:lvl5pPr lvl="4">
              <a:spcBef>
                <a:spcPts val="0"/>
              </a:spcBef>
              <a:spcAft>
                <a:spcPts val="0"/>
              </a:spcAft>
              <a:buClr>
                <a:schemeClr val="dk2"/>
              </a:buClr>
              <a:buSzPts val="1400"/>
              <a:buFont typeface="Albert Sans"/>
              <a:buNone/>
              <a:defRPr>
                <a:solidFill>
                  <a:schemeClr val="dk2"/>
                </a:solidFill>
              </a:defRPr>
            </a:lvl5pPr>
            <a:lvl6pPr lvl="5">
              <a:spcBef>
                <a:spcPts val="0"/>
              </a:spcBef>
              <a:spcAft>
                <a:spcPts val="0"/>
              </a:spcAft>
              <a:buClr>
                <a:schemeClr val="dk2"/>
              </a:buClr>
              <a:buSzPts val="1400"/>
              <a:buFont typeface="Albert Sans"/>
              <a:buNone/>
              <a:defRPr>
                <a:solidFill>
                  <a:schemeClr val="dk2"/>
                </a:solidFill>
              </a:defRPr>
            </a:lvl6pPr>
            <a:lvl7pPr lvl="6">
              <a:spcBef>
                <a:spcPts val="0"/>
              </a:spcBef>
              <a:spcAft>
                <a:spcPts val="0"/>
              </a:spcAft>
              <a:buClr>
                <a:schemeClr val="dk2"/>
              </a:buClr>
              <a:buSzPts val="1400"/>
              <a:buFont typeface="Albert Sans"/>
              <a:buNone/>
              <a:defRPr>
                <a:solidFill>
                  <a:schemeClr val="dk2"/>
                </a:solidFill>
              </a:defRPr>
            </a:lvl7pPr>
            <a:lvl8pPr lvl="7">
              <a:spcBef>
                <a:spcPts val="0"/>
              </a:spcBef>
              <a:spcAft>
                <a:spcPts val="0"/>
              </a:spcAft>
              <a:buClr>
                <a:schemeClr val="dk2"/>
              </a:buClr>
              <a:buSzPts val="1400"/>
              <a:buFont typeface="Albert Sans"/>
              <a:buNone/>
              <a:defRPr>
                <a:solidFill>
                  <a:schemeClr val="dk2"/>
                </a:solidFill>
              </a:defRPr>
            </a:lvl8pPr>
            <a:lvl9pPr lvl="8">
              <a:spcBef>
                <a:spcPts val="0"/>
              </a:spcBef>
              <a:spcAft>
                <a:spcPts val="0"/>
              </a:spcAft>
              <a:buClr>
                <a:schemeClr val="dk2"/>
              </a:buClr>
              <a:buSzPts val="1400"/>
              <a:buFont typeface="Albert Sans"/>
              <a:buNone/>
              <a:defRPr>
                <a:solidFill>
                  <a:schemeClr val="dk2"/>
                </a:solidFill>
              </a:defRPr>
            </a:lvl9pPr>
          </a:lstStyle>
          <a:p/>
        </p:txBody>
      </p:sp>
      <p:sp>
        <p:nvSpPr>
          <p:cNvPr id="206" name="Google Shape;206;p36"/>
          <p:cNvSpPr txBox="1"/>
          <p:nvPr>
            <p:ph idx="2" type="subTitle"/>
          </p:nvPr>
        </p:nvSpPr>
        <p:spPr>
          <a:xfrm>
            <a:off x="5233275" y="763675"/>
            <a:ext cx="3576600" cy="13398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400"/>
              <a:buFont typeface="Nanum Myeongjo"/>
              <a:buNone/>
              <a:defRPr b="0" sz="2400">
                <a:solidFill>
                  <a:schemeClr val="dk2"/>
                </a:solidFill>
                <a:latin typeface="Nanum Myeongjo"/>
                <a:ea typeface="Nanum Myeongjo"/>
                <a:cs typeface="Nanum Myeongjo"/>
                <a:sym typeface="Nanum Myeongj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207" name="Google Shape;207;p36"/>
          <p:cNvSpPr txBox="1"/>
          <p:nvPr>
            <p:ph type="title"/>
          </p:nvPr>
        </p:nvSpPr>
        <p:spPr>
          <a:xfrm>
            <a:off x="956150" y="327150"/>
            <a:ext cx="35586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1400"/>
              <a:buFont typeface="Albert Sans"/>
              <a:buNone/>
              <a:defRPr b="1" sz="1400">
                <a:solidFill>
                  <a:schemeClr val="accent2"/>
                </a:solidFill>
                <a:latin typeface="Albert Sans"/>
                <a:ea typeface="Albert Sans"/>
                <a:cs typeface="Albert Sans"/>
                <a:sym typeface="Albert Sans"/>
              </a:defRPr>
            </a:lvl1pPr>
            <a:lvl2pPr lvl="1">
              <a:spcBef>
                <a:spcPts val="0"/>
              </a:spcBef>
              <a:spcAft>
                <a:spcPts val="0"/>
              </a:spcAft>
              <a:buClr>
                <a:schemeClr val="accent2"/>
              </a:buClr>
              <a:buSzPts val="1400"/>
              <a:buNone/>
              <a:defRPr>
                <a:solidFill>
                  <a:schemeClr val="accent2"/>
                </a:solidFill>
              </a:defRPr>
            </a:lvl2pPr>
            <a:lvl3pPr lvl="2">
              <a:spcBef>
                <a:spcPts val="0"/>
              </a:spcBef>
              <a:spcAft>
                <a:spcPts val="0"/>
              </a:spcAft>
              <a:buClr>
                <a:schemeClr val="accent2"/>
              </a:buClr>
              <a:buSzPts val="1400"/>
              <a:buNone/>
              <a:defRPr>
                <a:solidFill>
                  <a:schemeClr val="accent2"/>
                </a:solidFill>
              </a:defRPr>
            </a:lvl3pPr>
            <a:lvl4pPr lvl="3">
              <a:spcBef>
                <a:spcPts val="0"/>
              </a:spcBef>
              <a:spcAft>
                <a:spcPts val="0"/>
              </a:spcAft>
              <a:buClr>
                <a:schemeClr val="accent2"/>
              </a:buClr>
              <a:buSzPts val="1400"/>
              <a:buNone/>
              <a:defRPr>
                <a:solidFill>
                  <a:schemeClr val="accent2"/>
                </a:solidFill>
              </a:defRPr>
            </a:lvl4pPr>
            <a:lvl5pPr lvl="4">
              <a:spcBef>
                <a:spcPts val="0"/>
              </a:spcBef>
              <a:spcAft>
                <a:spcPts val="0"/>
              </a:spcAft>
              <a:buClr>
                <a:schemeClr val="accent2"/>
              </a:buClr>
              <a:buSzPts val="1400"/>
              <a:buNone/>
              <a:defRPr>
                <a:solidFill>
                  <a:schemeClr val="accent2"/>
                </a:solidFill>
              </a:defRPr>
            </a:lvl5pPr>
            <a:lvl6pPr lvl="5">
              <a:spcBef>
                <a:spcPts val="0"/>
              </a:spcBef>
              <a:spcAft>
                <a:spcPts val="0"/>
              </a:spcAft>
              <a:buClr>
                <a:schemeClr val="accent2"/>
              </a:buClr>
              <a:buSzPts val="1400"/>
              <a:buNone/>
              <a:defRPr>
                <a:solidFill>
                  <a:schemeClr val="accent2"/>
                </a:solidFill>
              </a:defRPr>
            </a:lvl6pPr>
            <a:lvl7pPr lvl="6">
              <a:spcBef>
                <a:spcPts val="0"/>
              </a:spcBef>
              <a:spcAft>
                <a:spcPts val="0"/>
              </a:spcAft>
              <a:buClr>
                <a:schemeClr val="accent2"/>
              </a:buClr>
              <a:buSzPts val="1400"/>
              <a:buNone/>
              <a:defRPr>
                <a:solidFill>
                  <a:schemeClr val="accent2"/>
                </a:solidFill>
              </a:defRPr>
            </a:lvl7pPr>
            <a:lvl8pPr lvl="7">
              <a:spcBef>
                <a:spcPts val="0"/>
              </a:spcBef>
              <a:spcAft>
                <a:spcPts val="0"/>
              </a:spcAft>
              <a:buClr>
                <a:schemeClr val="accent2"/>
              </a:buClr>
              <a:buSzPts val="1400"/>
              <a:buNone/>
              <a:defRPr>
                <a:solidFill>
                  <a:schemeClr val="accent2"/>
                </a:solidFill>
              </a:defRPr>
            </a:lvl8pPr>
            <a:lvl9pPr lvl="8">
              <a:spcBef>
                <a:spcPts val="0"/>
              </a:spcBef>
              <a:spcAft>
                <a:spcPts val="0"/>
              </a:spcAft>
              <a:buClr>
                <a:schemeClr val="accent2"/>
              </a:buClr>
              <a:buSzPts val="1400"/>
              <a:buNone/>
              <a:defRPr>
                <a:solidFill>
                  <a:schemeClr val="accent2"/>
                </a:solidFill>
              </a:defRPr>
            </a:lvl9pPr>
          </a:lstStyle>
          <a:p/>
        </p:txBody>
      </p:sp>
      <p:sp>
        <p:nvSpPr>
          <p:cNvPr id="208" name="Google Shape;208;p36"/>
          <p:cNvSpPr txBox="1"/>
          <p:nvPr>
            <p:ph idx="3" type="title"/>
          </p:nvPr>
        </p:nvSpPr>
        <p:spPr>
          <a:xfrm>
            <a:off x="5251132" y="327150"/>
            <a:ext cx="35586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1400"/>
              <a:buFont typeface="Albert Sans"/>
              <a:buNone/>
              <a:defRPr b="1" sz="1400">
                <a:solidFill>
                  <a:schemeClr val="accent2"/>
                </a:solidFill>
                <a:latin typeface="Albert Sans"/>
                <a:ea typeface="Albert Sans"/>
                <a:cs typeface="Albert Sans"/>
                <a:sym typeface="Albert Sans"/>
              </a:defRPr>
            </a:lvl1pPr>
            <a:lvl2pPr lvl="1">
              <a:spcBef>
                <a:spcPts val="0"/>
              </a:spcBef>
              <a:spcAft>
                <a:spcPts val="0"/>
              </a:spcAft>
              <a:buClr>
                <a:schemeClr val="accent2"/>
              </a:buClr>
              <a:buSzPts val="1400"/>
              <a:buNone/>
              <a:defRPr>
                <a:solidFill>
                  <a:schemeClr val="accent2"/>
                </a:solidFill>
              </a:defRPr>
            </a:lvl2pPr>
            <a:lvl3pPr lvl="2">
              <a:spcBef>
                <a:spcPts val="0"/>
              </a:spcBef>
              <a:spcAft>
                <a:spcPts val="0"/>
              </a:spcAft>
              <a:buClr>
                <a:schemeClr val="accent2"/>
              </a:buClr>
              <a:buSzPts val="1400"/>
              <a:buNone/>
              <a:defRPr>
                <a:solidFill>
                  <a:schemeClr val="accent2"/>
                </a:solidFill>
              </a:defRPr>
            </a:lvl3pPr>
            <a:lvl4pPr lvl="3">
              <a:spcBef>
                <a:spcPts val="0"/>
              </a:spcBef>
              <a:spcAft>
                <a:spcPts val="0"/>
              </a:spcAft>
              <a:buClr>
                <a:schemeClr val="accent2"/>
              </a:buClr>
              <a:buSzPts val="1400"/>
              <a:buNone/>
              <a:defRPr>
                <a:solidFill>
                  <a:schemeClr val="accent2"/>
                </a:solidFill>
              </a:defRPr>
            </a:lvl4pPr>
            <a:lvl5pPr lvl="4">
              <a:spcBef>
                <a:spcPts val="0"/>
              </a:spcBef>
              <a:spcAft>
                <a:spcPts val="0"/>
              </a:spcAft>
              <a:buClr>
                <a:schemeClr val="accent2"/>
              </a:buClr>
              <a:buSzPts val="1400"/>
              <a:buNone/>
              <a:defRPr>
                <a:solidFill>
                  <a:schemeClr val="accent2"/>
                </a:solidFill>
              </a:defRPr>
            </a:lvl5pPr>
            <a:lvl6pPr lvl="5">
              <a:spcBef>
                <a:spcPts val="0"/>
              </a:spcBef>
              <a:spcAft>
                <a:spcPts val="0"/>
              </a:spcAft>
              <a:buClr>
                <a:schemeClr val="accent2"/>
              </a:buClr>
              <a:buSzPts val="1400"/>
              <a:buNone/>
              <a:defRPr>
                <a:solidFill>
                  <a:schemeClr val="accent2"/>
                </a:solidFill>
              </a:defRPr>
            </a:lvl6pPr>
            <a:lvl7pPr lvl="6">
              <a:spcBef>
                <a:spcPts val="0"/>
              </a:spcBef>
              <a:spcAft>
                <a:spcPts val="0"/>
              </a:spcAft>
              <a:buClr>
                <a:schemeClr val="accent2"/>
              </a:buClr>
              <a:buSzPts val="1400"/>
              <a:buNone/>
              <a:defRPr>
                <a:solidFill>
                  <a:schemeClr val="accent2"/>
                </a:solidFill>
              </a:defRPr>
            </a:lvl7pPr>
            <a:lvl8pPr lvl="7">
              <a:spcBef>
                <a:spcPts val="0"/>
              </a:spcBef>
              <a:spcAft>
                <a:spcPts val="0"/>
              </a:spcAft>
              <a:buClr>
                <a:schemeClr val="accent2"/>
              </a:buClr>
              <a:buSzPts val="1400"/>
              <a:buNone/>
              <a:defRPr>
                <a:solidFill>
                  <a:schemeClr val="accent2"/>
                </a:solidFill>
              </a:defRPr>
            </a:lvl8pPr>
            <a:lvl9pPr lvl="8">
              <a:spcBef>
                <a:spcPts val="0"/>
              </a:spcBef>
              <a:spcAft>
                <a:spcPts val="0"/>
              </a:spcAft>
              <a:buClr>
                <a:schemeClr val="accent2"/>
              </a:buClr>
              <a:buSzPts val="1400"/>
              <a:buNone/>
              <a:defRPr>
                <a:solidFill>
                  <a:schemeClr val="accent2"/>
                </a:solidFill>
              </a:defRPr>
            </a:lvl9pPr>
          </a:lstStyle>
          <a:p/>
        </p:txBody>
      </p:sp>
      <p:sp>
        <p:nvSpPr>
          <p:cNvPr id="209" name="Google Shape;209;p36"/>
          <p:cNvSpPr txBox="1"/>
          <p:nvPr>
            <p:ph idx="4"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36"/>
          <p:cNvSpPr/>
          <p:nvPr>
            <p:ph idx="5" type="pic"/>
          </p:nvPr>
        </p:nvSpPr>
        <p:spPr>
          <a:xfrm>
            <a:off x="8596800" y="223475"/>
            <a:ext cx="318600" cy="318600"/>
          </a:xfrm>
          <a:prstGeom prst="ellipse">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itor Landscape">
  <p:cSld name="CUSTOM_14">
    <p:bg>
      <p:bgPr>
        <a:solidFill>
          <a:schemeClr val="lt1"/>
        </a:solidFill>
      </p:bgPr>
    </p:bg>
    <p:spTree>
      <p:nvGrpSpPr>
        <p:cNvPr id="211" name="Shape 211"/>
        <p:cNvGrpSpPr/>
        <p:nvPr/>
      </p:nvGrpSpPr>
      <p:grpSpPr>
        <a:xfrm>
          <a:off x="0" y="0"/>
          <a:ext cx="0" cy="0"/>
          <a:chOff x="0" y="0"/>
          <a:chExt cx="0" cy="0"/>
        </a:xfrm>
      </p:grpSpPr>
      <p:sp>
        <p:nvSpPr>
          <p:cNvPr id="212" name="Google Shape;212;p37"/>
          <p:cNvSpPr txBox="1"/>
          <p:nvPr>
            <p:ph idx="1" type="body"/>
          </p:nvPr>
        </p:nvSpPr>
        <p:spPr>
          <a:xfrm>
            <a:off x="6564350" y="577612"/>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213" name="Google Shape;213;p37"/>
          <p:cNvSpPr txBox="1"/>
          <p:nvPr>
            <p:ph idx="2" type="body"/>
          </p:nvPr>
        </p:nvSpPr>
        <p:spPr>
          <a:xfrm>
            <a:off x="6564350" y="1810914"/>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214" name="Google Shape;214;p37"/>
          <p:cNvSpPr txBox="1"/>
          <p:nvPr>
            <p:ph idx="3" type="body"/>
          </p:nvPr>
        </p:nvSpPr>
        <p:spPr>
          <a:xfrm>
            <a:off x="6564350" y="3038996"/>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215" name="Google Shape;215;p37"/>
          <p:cNvSpPr txBox="1"/>
          <p:nvPr>
            <p:ph type="title"/>
          </p:nvPr>
        </p:nvSpPr>
        <p:spPr>
          <a:xfrm>
            <a:off x="3706300" y="327150"/>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216" name="Google Shape;216;p37"/>
          <p:cNvSpPr txBox="1"/>
          <p:nvPr>
            <p:ph idx="4" type="body"/>
          </p:nvPr>
        </p:nvSpPr>
        <p:spPr>
          <a:xfrm>
            <a:off x="3706300" y="577612"/>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217" name="Google Shape;217;p37"/>
          <p:cNvSpPr txBox="1"/>
          <p:nvPr>
            <p:ph idx="5"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218" name="Google Shape;218;p37"/>
          <p:cNvSpPr txBox="1"/>
          <p:nvPr>
            <p:ph idx="6" type="title"/>
          </p:nvPr>
        </p:nvSpPr>
        <p:spPr>
          <a:xfrm>
            <a:off x="956150" y="327150"/>
            <a:ext cx="2009100" cy="1325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1400"/>
              <a:buFont typeface="Albert Sans"/>
              <a:buNone/>
              <a:defRPr b="1" sz="1400">
                <a:solidFill>
                  <a:schemeClr val="accent2"/>
                </a:solidFill>
                <a:latin typeface="Albert Sans"/>
                <a:ea typeface="Albert Sans"/>
                <a:cs typeface="Albert Sans"/>
                <a:sym typeface="Albert Sans"/>
              </a:defRPr>
            </a:lvl1pPr>
            <a:lvl2pPr lvl="1">
              <a:spcBef>
                <a:spcPts val="0"/>
              </a:spcBef>
              <a:spcAft>
                <a:spcPts val="0"/>
              </a:spcAft>
              <a:buClr>
                <a:schemeClr val="accent2"/>
              </a:buClr>
              <a:buSzPts val="1400"/>
              <a:buNone/>
              <a:defRPr>
                <a:solidFill>
                  <a:schemeClr val="accent2"/>
                </a:solidFill>
              </a:defRPr>
            </a:lvl2pPr>
            <a:lvl3pPr lvl="2">
              <a:spcBef>
                <a:spcPts val="0"/>
              </a:spcBef>
              <a:spcAft>
                <a:spcPts val="0"/>
              </a:spcAft>
              <a:buClr>
                <a:schemeClr val="accent2"/>
              </a:buClr>
              <a:buSzPts val="1400"/>
              <a:buNone/>
              <a:defRPr>
                <a:solidFill>
                  <a:schemeClr val="accent2"/>
                </a:solidFill>
              </a:defRPr>
            </a:lvl3pPr>
            <a:lvl4pPr lvl="3">
              <a:spcBef>
                <a:spcPts val="0"/>
              </a:spcBef>
              <a:spcAft>
                <a:spcPts val="0"/>
              </a:spcAft>
              <a:buClr>
                <a:schemeClr val="accent2"/>
              </a:buClr>
              <a:buSzPts val="1400"/>
              <a:buNone/>
              <a:defRPr>
                <a:solidFill>
                  <a:schemeClr val="accent2"/>
                </a:solidFill>
              </a:defRPr>
            </a:lvl4pPr>
            <a:lvl5pPr lvl="4">
              <a:spcBef>
                <a:spcPts val="0"/>
              </a:spcBef>
              <a:spcAft>
                <a:spcPts val="0"/>
              </a:spcAft>
              <a:buClr>
                <a:schemeClr val="accent2"/>
              </a:buClr>
              <a:buSzPts val="1400"/>
              <a:buNone/>
              <a:defRPr>
                <a:solidFill>
                  <a:schemeClr val="accent2"/>
                </a:solidFill>
              </a:defRPr>
            </a:lvl5pPr>
            <a:lvl6pPr lvl="5">
              <a:spcBef>
                <a:spcPts val="0"/>
              </a:spcBef>
              <a:spcAft>
                <a:spcPts val="0"/>
              </a:spcAft>
              <a:buClr>
                <a:schemeClr val="accent2"/>
              </a:buClr>
              <a:buSzPts val="1400"/>
              <a:buNone/>
              <a:defRPr>
                <a:solidFill>
                  <a:schemeClr val="accent2"/>
                </a:solidFill>
              </a:defRPr>
            </a:lvl6pPr>
            <a:lvl7pPr lvl="6">
              <a:spcBef>
                <a:spcPts val="0"/>
              </a:spcBef>
              <a:spcAft>
                <a:spcPts val="0"/>
              </a:spcAft>
              <a:buClr>
                <a:schemeClr val="accent2"/>
              </a:buClr>
              <a:buSzPts val="1400"/>
              <a:buNone/>
              <a:defRPr>
                <a:solidFill>
                  <a:schemeClr val="accent2"/>
                </a:solidFill>
              </a:defRPr>
            </a:lvl7pPr>
            <a:lvl8pPr lvl="7">
              <a:spcBef>
                <a:spcPts val="0"/>
              </a:spcBef>
              <a:spcAft>
                <a:spcPts val="0"/>
              </a:spcAft>
              <a:buClr>
                <a:schemeClr val="accent2"/>
              </a:buClr>
              <a:buSzPts val="1400"/>
              <a:buNone/>
              <a:defRPr>
                <a:solidFill>
                  <a:schemeClr val="accent2"/>
                </a:solidFill>
              </a:defRPr>
            </a:lvl8pPr>
            <a:lvl9pPr lvl="8">
              <a:spcBef>
                <a:spcPts val="0"/>
              </a:spcBef>
              <a:spcAft>
                <a:spcPts val="0"/>
              </a:spcAft>
              <a:buClr>
                <a:schemeClr val="accent2"/>
              </a:buClr>
              <a:buSzPts val="1400"/>
              <a:buNone/>
              <a:defRPr>
                <a:solidFill>
                  <a:schemeClr val="accent2"/>
                </a:solidFill>
              </a:defRPr>
            </a:lvl9pPr>
          </a:lstStyle>
          <a:p/>
        </p:txBody>
      </p:sp>
      <p:sp>
        <p:nvSpPr>
          <p:cNvPr id="219" name="Google Shape;219;p37"/>
          <p:cNvSpPr/>
          <p:nvPr>
            <p:ph idx="7" type="pic"/>
          </p:nvPr>
        </p:nvSpPr>
        <p:spPr>
          <a:xfrm>
            <a:off x="3205625" y="423875"/>
            <a:ext cx="422400" cy="422400"/>
          </a:xfrm>
          <a:prstGeom prst="ellipse">
            <a:avLst/>
          </a:prstGeom>
          <a:noFill/>
          <a:ln>
            <a:noFill/>
          </a:ln>
        </p:spPr>
      </p:sp>
      <p:sp>
        <p:nvSpPr>
          <p:cNvPr id="220" name="Google Shape;220;p37"/>
          <p:cNvSpPr/>
          <p:nvPr>
            <p:ph idx="8" type="pic"/>
          </p:nvPr>
        </p:nvSpPr>
        <p:spPr>
          <a:xfrm>
            <a:off x="6063675" y="423875"/>
            <a:ext cx="422400" cy="422400"/>
          </a:xfrm>
          <a:prstGeom prst="ellipse">
            <a:avLst/>
          </a:prstGeom>
          <a:noFill/>
          <a:ln>
            <a:noFill/>
          </a:ln>
        </p:spPr>
      </p:sp>
      <p:sp>
        <p:nvSpPr>
          <p:cNvPr id="221" name="Google Shape;221;p37"/>
          <p:cNvSpPr/>
          <p:nvPr>
            <p:ph idx="9" type="pic"/>
          </p:nvPr>
        </p:nvSpPr>
        <p:spPr>
          <a:xfrm>
            <a:off x="3205625" y="1653438"/>
            <a:ext cx="422400" cy="422400"/>
          </a:xfrm>
          <a:prstGeom prst="ellipse">
            <a:avLst/>
          </a:prstGeom>
          <a:noFill/>
          <a:ln>
            <a:noFill/>
          </a:ln>
        </p:spPr>
      </p:sp>
      <p:sp>
        <p:nvSpPr>
          <p:cNvPr id="222" name="Google Shape;222;p37"/>
          <p:cNvSpPr/>
          <p:nvPr>
            <p:ph idx="13" type="pic"/>
          </p:nvPr>
        </p:nvSpPr>
        <p:spPr>
          <a:xfrm>
            <a:off x="6063675" y="1653438"/>
            <a:ext cx="422400" cy="422400"/>
          </a:xfrm>
          <a:prstGeom prst="ellipse">
            <a:avLst/>
          </a:prstGeom>
          <a:noFill/>
          <a:ln>
            <a:noFill/>
          </a:ln>
        </p:spPr>
      </p:sp>
      <p:sp>
        <p:nvSpPr>
          <p:cNvPr id="223" name="Google Shape;223;p37"/>
          <p:cNvSpPr/>
          <p:nvPr>
            <p:ph idx="14" type="pic"/>
          </p:nvPr>
        </p:nvSpPr>
        <p:spPr>
          <a:xfrm>
            <a:off x="3205625" y="2881163"/>
            <a:ext cx="422400" cy="422400"/>
          </a:xfrm>
          <a:prstGeom prst="ellipse">
            <a:avLst/>
          </a:prstGeom>
          <a:noFill/>
          <a:ln>
            <a:noFill/>
          </a:ln>
        </p:spPr>
      </p:sp>
      <p:sp>
        <p:nvSpPr>
          <p:cNvPr id="224" name="Google Shape;224;p37"/>
          <p:cNvSpPr/>
          <p:nvPr>
            <p:ph idx="15" type="pic"/>
          </p:nvPr>
        </p:nvSpPr>
        <p:spPr>
          <a:xfrm>
            <a:off x="6063675" y="2881163"/>
            <a:ext cx="422400" cy="422400"/>
          </a:xfrm>
          <a:prstGeom prst="ellipse">
            <a:avLst/>
          </a:prstGeom>
          <a:noFill/>
          <a:ln>
            <a:noFill/>
          </a:ln>
        </p:spPr>
      </p:sp>
      <p:sp>
        <p:nvSpPr>
          <p:cNvPr id="225" name="Google Shape;225;p37"/>
          <p:cNvSpPr txBox="1"/>
          <p:nvPr>
            <p:ph idx="16" type="title"/>
          </p:nvPr>
        </p:nvSpPr>
        <p:spPr>
          <a:xfrm>
            <a:off x="6564350" y="327150"/>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226" name="Google Shape;226;p37"/>
          <p:cNvSpPr txBox="1"/>
          <p:nvPr>
            <p:ph idx="17" type="title"/>
          </p:nvPr>
        </p:nvSpPr>
        <p:spPr>
          <a:xfrm>
            <a:off x="3706300" y="1554125"/>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227" name="Google Shape;227;p37"/>
          <p:cNvSpPr txBox="1"/>
          <p:nvPr>
            <p:ph idx="18" type="title"/>
          </p:nvPr>
        </p:nvSpPr>
        <p:spPr>
          <a:xfrm>
            <a:off x="6564350" y="1554125"/>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228" name="Google Shape;228;p37"/>
          <p:cNvSpPr txBox="1"/>
          <p:nvPr>
            <p:ph idx="19" type="title"/>
          </p:nvPr>
        </p:nvSpPr>
        <p:spPr>
          <a:xfrm>
            <a:off x="3706300" y="2781100"/>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229" name="Google Shape;229;p37"/>
          <p:cNvSpPr txBox="1"/>
          <p:nvPr>
            <p:ph idx="20" type="title"/>
          </p:nvPr>
        </p:nvSpPr>
        <p:spPr>
          <a:xfrm>
            <a:off x="6564350" y="2781100"/>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230" name="Google Shape;230;p37"/>
          <p:cNvSpPr txBox="1"/>
          <p:nvPr>
            <p:ph idx="21" type="body"/>
          </p:nvPr>
        </p:nvSpPr>
        <p:spPr>
          <a:xfrm>
            <a:off x="3706300" y="1810914"/>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231" name="Google Shape;231;p37"/>
          <p:cNvSpPr txBox="1"/>
          <p:nvPr>
            <p:ph idx="22" type="body"/>
          </p:nvPr>
        </p:nvSpPr>
        <p:spPr>
          <a:xfrm>
            <a:off x="3706300" y="3038996"/>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232" name="Google Shape;232;p37"/>
          <p:cNvSpPr/>
          <p:nvPr>
            <p:ph idx="23" type="pic"/>
          </p:nvPr>
        </p:nvSpPr>
        <p:spPr>
          <a:xfrm>
            <a:off x="8596800" y="223475"/>
            <a:ext cx="318600" cy="318600"/>
          </a:xfrm>
          <a:prstGeom prst="ellipse">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ntent">
  <p:cSld name="CUSTOM_15">
    <p:bg>
      <p:bgPr>
        <a:solidFill>
          <a:schemeClr val="lt1"/>
        </a:solidFill>
      </p:bgPr>
    </p:bg>
    <p:spTree>
      <p:nvGrpSpPr>
        <p:cNvPr id="233" name="Shape 233"/>
        <p:cNvGrpSpPr/>
        <p:nvPr/>
      </p:nvGrpSpPr>
      <p:grpSpPr>
        <a:xfrm>
          <a:off x="0" y="0"/>
          <a:ext cx="0" cy="0"/>
          <a:chOff x="0" y="0"/>
          <a:chExt cx="0" cy="0"/>
        </a:xfrm>
      </p:grpSpPr>
      <p:sp>
        <p:nvSpPr>
          <p:cNvPr id="234" name="Google Shape;234;p38"/>
          <p:cNvSpPr/>
          <p:nvPr/>
        </p:nvSpPr>
        <p:spPr>
          <a:xfrm rot="5400000">
            <a:off x="4342200" y="341250"/>
            <a:ext cx="4914900" cy="4460100"/>
          </a:xfrm>
          <a:prstGeom prst="round2SameRect">
            <a:avLst>
              <a:gd fmla="val 3491"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8"/>
          <p:cNvSpPr txBox="1"/>
          <p:nvPr>
            <p:ph type="title"/>
          </p:nvPr>
        </p:nvSpPr>
        <p:spPr>
          <a:xfrm>
            <a:off x="932850" y="730375"/>
            <a:ext cx="3280800" cy="21033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1pPr>
            <a:lvl2pPr lvl="1">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2pPr>
            <a:lvl3pPr lvl="2">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3pPr>
            <a:lvl4pPr lvl="3">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4pPr>
            <a:lvl5pPr lvl="4">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5pPr>
            <a:lvl6pPr lvl="5">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6pPr>
            <a:lvl7pPr lvl="6">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7pPr>
            <a:lvl8pPr lvl="7">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8pPr>
            <a:lvl9pPr lvl="8">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9pPr>
          </a:lstStyle>
          <a:p/>
        </p:txBody>
      </p:sp>
      <p:sp>
        <p:nvSpPr>
          <p:cNvPr id="236" name="Google Shape;236;p38"/>
          <p:cNvSpPr txBox="1"/>
          <p:nvPr>
            <p:ph idx="1" type="subTitle"/>
          </p:nvPr>
        </p:nvSpPr>
        <p:spPr>
          <a:xfrm>
            <a:off x="5233275" y="763675"/>
            <a:ext cx="3503700" cy="3640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400"/>
              <a:buFont typeface="Nanum Myeongjo"/>
              <a:buNone/>
              <a:defRPr b="0" sz="2400">
                <a:solidFill>
                  <a:schemeClr val="dk2"/>
                </a:solidFill>
                <a:latin typeface="Nanum Myeongjo"/>
                <a:ea typeface="Nanum Myeongjo"/>
                <a:cs typeface="Nanum Myeongjo"/>
                <a:sym typeface="Nanum Myeongj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38"/>
          <p:cNvSpPr txBox="1"/>
          <p:nvPr>
            <p:ph idx="2" type="subTitle"/>
          </p:nvPr>
        </p:nvSpPr>
        <p:spPr>
          <a:xfrm>
            <a:off x="955350" y="2928709"/>
            <a:ext cx="2844900" cy="1568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None/>
              <a:defRPr b="0">
                <a:solidFill>
                  <a:schemeClr val="dk2"/>
                </a:solidFill>
              </a:defRPr>
            </a:lvl1pPr>
            <a:lvl2pPr lvl="1">
              <a:spcBef>
                <a:spcPts val="0"/>
              </a:spcBef>
              <a:spcAft>
                <a:spcPts val="0"/>
              </a:spcAft>
              <a:buClr>
                <a:schemeClr val="dk2"/>
              </a:buClr>
              <a:buSzPts val="1400"/>
              <a:buFont typeface="Albert Sans"/>
              <a:buNone/>
              <a:defRPr>
                <a:solidFill>
                  <a:schemeClr val="dk2"/>
                </a:solidFill>
              </a:defRPr>
            </a:lvl2pPr>
            <a:lvl3pPr lvl="2">
              <a:spcBef>
                <a:spcPts val="0"/>
              </a:spcBef>
              <a:spcAft>
                <a:spcPts val="0"/>
              </a:spcAft>
              <a:buClr>
                <a:schemeClr val="dk2"/>
              </a:buClr>
              <a:buSzPts val="1400"/>
              <a:buFont typeface="Albert Sans"/>
              <a:buNone/>
              <a:defRPr>
                <a:solidFill>
                  <a:schemeClr val="dk2"/>
                </a:solidFill>
              </a:defRPr>
            </a:lvl3pPr>
            <a:lvl4pPr lvl="3">
              <a:spcBef>
                <a:spcPts val="0"/>
              </a:spcBef>
              <a:spcAft>
                <a:spcPts val="0"/>
              </a:spcAft>
              <a:buClr>
                <a:schemeClr val="dk2"/>
              </a:buClr>
              <a:buSzPts val="1400"/>
              <a:buFont typeface="Albert Sans"/>
              <a:buNone/>
              <a:defRPr>
                <a:solidFill>
                  <a:schemeClr val="dk2"/>
                </a:solidFill>
              </a:defRPr>
            </a:lvl4pPr>
            <a:lvl5pPr lvl="4">
              <a:spcBef>
                <a:spcPts val="0"/>
              </a:spcBef>
              <a:spcAft>
                <a:spcPts val="0"/>
              </a:spcAft>
              <a:buClr>
                <a:schemeClr val="dk2"/>
              </a:buClr>
              <a:buSzPts val="1400"/>
              <a:buFont typeface="Albert Sans"/>
              <a:buNone/>
              <a:defRPr>
                <a:solidFill>
                  <a:schemeClr val="dk2"/>
                </a:solidFill>
              </a:defRPr>
            </a:lvl5pPr>
            <a:lvl6pPr lvl="5">
              <a:spcBef>
                <a:spcPts val="0"/>
              </a:spcBef>
              <a:spcAft>
                <a:spcPts val="0"/>
              </a:spcAft>
              <a:buClr>
                <a:schemeClr val="dk2"/>
              </a:buClr>
              <a:buSzPts val="1400"/>
              <a:buFont typeface="Albert Sans"/>
              <a:buNone/>
              <a:defRPr>
                <a:solidFill>
                  <a:schemeClr val="dk2"/>
                </a:solidFill>
              </a:defRPr>
            </a:lvl6pPr>
            <a:lvl7pPr lvl="6">
              <a:spcBef>
                <a:spcPts val="0"/>
              </a:spcBef>
              <a:spcAft>
                <a:spcPts val="0"/>
              </a:spcAft>
              <a:buClr>
                <a:schemeClr val="dk2"/>
              </a:buClr>
              <a:buSzPts val="1400"/>
              <a:buFont typeface="Albert Sans"/>
              <a:buNone/>
              <a:defRPr>
                <a:solidFill>
                  <a:schemeClr val="dk2"/>
                </a:solidFill>
              </a:defRPr>
            </a:lvl7pPr>
            <a:lvl8pPr lvl="7">
              <a:spcBef>
                <a:spcPts val="0"/>
              </a:spcBef>
              <a:spcAft>
                <a:spcPts val="0"/>
              </a:spcAft>
              <a:buClr>
                <a:schemeClr val="dk2"/>
              </a:buClr>
              <a:buSzPts val="1400"/>
              <a:buFont typeface="Albert Sans"/>
              <a:buNone/>
              <a:defRPr>
                <a:solidFill>
                  <a:schemeClr val="dk2"/>
                </a:solidFill>
              </a:defRPr>
            </a:lvl8pPr>
            <a:lvl9pPr lvl="8">
              <a:spcBef>
                <a:spcPts val="0"/>
              </a:spcBef>
              <a:spcAft>
                <a:spcPts val="0"/>
              </a:spcAft>
              <a:buClr>
                <a:schemeClr val="dk2"/>
              </a:buClr>
              <a:buSzPts val="1400"/>
              <a:buFont typeface="Albert Sans"/>
              <a:buNone/>
              <a:defRPr>
                <a:solidFill>
                  <a:schemeClr val="dk2"/>
                </a:solidFill>
              </a:defRPr>
            </a:lvl9pPr>
          </a:lstStyle>
          <a:p/>
        </p:txBody>
      </p:sp>
      <p:sp>
        <p:nvSpPr>
          <p:cNvPr id="238" name="Google Shape;238;p38"/>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9" name="Google Shape;239;p38"/>
          <p:cNvSpPr/>
          <p:nvPr>
            <p:ph idx="4" type="pic"/>
          </p:nvPr>
        </p:nvSpPr>
        <p:spPr>
          <a:xfrm>
            <a:off x="8596800" y="223475"/>
            <a:ext cx="318600" cy="318600"/>
          </a:xfrm>
          <a:prstGeom prst="ellipse">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Phone + Desktop">
  <p:cSld name="CUSTOM_16">
    <p:bg>
      <p:bgPr>
        <a:solidFill>
          <a:schemeClr val="lt1"/>
        </a:solidFill>
      </p:bgPr>
    </p:bg>
    <p:spTree>
      <p:nvGrpSpPr>
        <p:cNvPr id="240" name="Shape 240"/>
        <p:cNvGrpSpPr/>
        <p:nvPr/>
      </p:nvGrpSpPr>
      <p:grpSpPr>
        <a:xfrm>
          <a:off x="0" y="0"/>
          <a:ext cx="0" cy="0"/>
          <a:chOff x="0" y="0"/>
          <a:chExt cx="0" cy="0"/>
        </a:xfrm>
      </p:grpSpPr>
      <p:sp>
        <p:nvSpPr>
          <p:cNvPr id="241" name="Google Shape;241;p39"/>
          <p:cNvSpPr/>
          <p:nvPr/>
        </p:nvSpPr>
        <p:spPr>
          <a:xfrm rot="5400000">
            <a:off x="3618000" y="-382950"/>
            <a:ext cx="4914900" cy="5908500"/>
          </a:xfrm>
          <a:prstGeom prst="round2SameRect">
            <a:avLst>
              <a:gd fmla="val 3196"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9"/>
          <p:cNvSpPr/>
          <p:nvPr>
            <p:ph idx="2" type="pic"/>
          </p:nvPr>
        </p:nvSpPr>
        <p:spPr>
          <a:xfrm>
            <a:off x="3768625" y="934850"/>
            <a:ext cx="4630500" cy="2606700"/>
          </a:xfrm>
          <a:prstGeom prst="roundRect">
            <a:avLst>
              <a:gd fmla="val 1120" name="adj"/>
            </a:avLst>
          </a:prstGeom>
          <a:noFill/>
          <a:ln cap="flat" cmpd="sng" w="76200">
            <a:solidFill>
              <a:schemeClr val="dk2"/>
            </a:solidFill>
            <a:prstDash val="solid"/>
            <a:round/>
            <a:headEnd len="sm" w="sm" type="none"/>
            <a:tailEnd len="sm" w="sm" type="none"/>
          </a:ln>
        </p:spPr>
      </p:sp>
      <p:sp>
        <p:nvSpPr>
          <p:cNvPr id="243" name="Google Shape;243;p39"/>
          <p:cNvSpPr/>
          <p:nvPr>
            <p:ph idx="3" type="pic"/>
          </p:nvPr>
        </p:nvSpPr>
        <p:spPr>
          <a:xfrm>
            <a:off x="81285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
        <p:nvSpPr>
          <p:cNvPr id="244" name="Google Shape;244;p39"/>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5" name="Google Shape;245;p39"/>
          <p:cNvSpPr/>
          <p:nvPr>
            <p:ph idx="4" type="pic"/>
          </p:nvPr>
        </p:nvSpPr>
        <p:spPr>
          <a:xfrm>
            <a:off x="8596800" y="223475"/>
            <a:ext cx="318600" cy="318600"/>
          </a:xfrm>
          <a:prstGeom prst="ellipse">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Desktop">
  <p:cSld name="CUSTOM_16_2">
    <p:bg>
      <p:bgPr>
        <a:solidFill>
          <a:schemeClr val="lt1"/>
        </a:solidFill>
      </p:bgPr>
    </p:bg>
    <p:spTree>
      <p:nvGrpSpPr>
        <p:cNvPr id="246" name="Shape 246"/>
        <p:cNvGrpSpPr/>
        <p:nvPr/>
      </p:nvGrpSpPr>
      <p:grpSpPr>
        <a:xfrm>
          <a:off x="0" y="0"/>
          <a:ext cx="0" cy="0"/>
          <a:chOff x="0" y="0"/>
          <a:chExt cx="0" cy="0"/>
        </a:xfrm>
      </p:grpSpPr>
      <p:sp>
        <p:nvSpPr>
          <p:cNvPr id="247" name="Google Shape;247;p40"/>
          <p:cNvSpPr/>
          <p:nvPr/>
        </p:nvSpPr>
        <p:spPr>
          <a:xfrm rot="5400000">
            <a:off x="3618000" y="-382950"/>
            <a:ext cx="4914900" cy="5908500"/>
          </a:xfrm>
          <a:prstGeom prst="round2SameRect">
            <a:avLst>
              <a:gd fmla="val 319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0"/>
          <p:cNvSpPr/>
          <p:nvPr/>
        </p:nvSpPr>
        <p:spPr>
          <a:xfrm rot="-5400000">
            <a:off x="-837600" y="1065750"/>
            <a:ext cx="4914900" cy="3011100"/>
          </a:xfrm>
          <a:prstGeom prst="round2SameRect">
            <a:avLst>
              <a:gd fmla="val 525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0"/>
          <p:cNvSpPr/>
          <p:nvPr>
            <p:ph idx="2" type="pic"/>
          </p:nvPr>
        </p:nvSpPr>
        <p:spPr>
          <a:xfrm>
            <a:off x="8596800" y="223475"/>
            <a:ext cx="318600" cy="318600"/>
          </a:xfrm>
          <a:prstGeom prst="ellipse">
            <a:avLst/>
          </a:prstGeom>
          <a:noFill/>
          <a:ln>
            <a:noFill/>
          </a:ln>
        </p:spPr>
      </p:sp>
      <p:sp>
        <p:nvSpPr>
          <p:cNvPr id="250" name="Google Shape;250;p40"/>
          <p:cNvSpPr/>
          <p:nvPr>
            <p:ph idx="3" type="pic"/>
          </p:nvPr>
        </p:nvSpPr>
        <p:spPr>
          <a:xfrm>
            <a:off x="1931050" y="789375"/>
            <a:ext cx="5281800" cy="2973300"/>
          </a:xfrm>
          <a:prstGeom prst="roundRect">
            <a:avLst>
              <a:gd fmla="val 1120" name="adj"/>
            </a:avLst>
          </a:prstGeom>
          <a:noFill/>
          <a:ln cap="flat" cmpd="sng" w="76200">
            <a:solidFill>
              <a:schemeClr val="dk2"/>
            </a:solidFill>
            <a:prstDash val="solid"/>
            <a:round/>
            <a:headEnd len="sm" w="sm" type="none"/>
            <a:tailEnd len="sm" w="sm" type="none"/>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3 Phone">
  <p:cSld name="CUSTOM_16_1">
    <p:bg>
      <p:bgPr>
        <a:solidFill>
          <a:schemeClr val="lt1"/>
        </a:solidFill>
      </p:bgPr>
    </p:bg>
    <p:spTree>
      <p:nvGrpSpPr>
        <p:cNvPr id="251" name="Shape 251"/>
        <p:cNvGrpSpPr/>
        <p:nvPr/>
      </p:nvGrpSpPr>
      <p:grpSpPr>
        <a:xfrm>
          <a:off x="0" y="0"/>
          <a:ext cx="0" cy="0"/>
          <a:chOff x="0" y="0"/>
          <a:chExt cx="0" cy="0"/>
        </a:xfrm>
      </p:grpSpPr>
      <p:sp>
        <p:nvSpPr>
          <p:cNvPr id="252" name="Google Shape;252;p41"/>
          <p:cNvSpPr/>
          <p:nvPr/>
        </p:nvSpPr>
        <p:spPr>
          <a:xfrm rot="5400000">
            <a:off x="3618000" y="-382950"/>
            <a:ext cx="4914900" cy="5908500"/>
          </a:xfrm>
          <a:prstGeom prst="round2SameRect">
            <a:avLst>
              <a:gd fmla="val 319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1"/>
          <p:cNvSpPr/>
          <p:nvPr/>
        </p:nvSpPr>
        <p:spPr>
          <a:xfrm rot="-5400000">
            <a:off x="-837600" y="1065750"/>
            <a:ext cx="4914900" cy="3011100"/>
          </a:xfrm>
          <a:prstGeom prst="round2SameRect">
            <a:avLst>
              <a:gd fmla="val 525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1"/>
          <p:cNvSpPr/>
          <p:nvPr>
            <p:ph idx="2" type="pic"/>
          </p:nvPr>
        </p:nvSpPr>
        <p:spPr>
          <a:xfrm>
            <a:off x="81285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
        <p:nvSpPr>
          <p:cNvPr id="255" name="Google Shape;255;p41"/>
          <p:cNvSpPr/>
          <p:nvPr>
            <p:ph idx="3" type="pic"/>
          </p:nvPr>
        </p:nvSpPr>
        <p:spPr>
          <a:xfrm>
            <a:off x="8596800" y="223475"/>
            <a:ext cx="318600" cy="318600"/>
          </a:xfrm>
          <a:prstGeom prst="ellipse">
            <a:avLst/>
          </a:prstGeom>
          <a:noFill/>
          <a:ln>
            <a:noFill/>
          </a:ln>
        </p:spPr>
      </p:sp>
      <p:sp>
        <p:nvSpPr>
          <p:cNvPr id="256" name="Google Shape;256;p41"/>
          <p:cNvSpPr/>
          <p:nvPr>
            <p:ph idx="4" type="pic"/>
          </p:nvPr>
        </p:nvSpPr>
        <p:spPr>
          <a:xfrm>
            <a:off x="376500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
        <p:nvSpPr>
          <p:cNvPr id="257" name="Google Shape;257;p41"/>
          <p:cNvSpPr/>
          <p:nvPr>
            <p:ph idx="5" type="pic"/>
          </p:nvPr>
        </p:nvSpPr>
        <p:spPr>
          <a:xfrm>
            <a:off x="671715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Tablet">
  <p:cSld name="CUSTOM_16_2_1">
    <p:bg>
      <p:bgPr>
        <a:solidFill>
          <a:schemeClr val="lt1"/>
        </a:solidFill>
      </p:bgPr>
    </p:bg>
    <p:spTree>
      <p:nvGrpSpPr>
        <p:cNvPr id="258" name="Shape 258"/>
        <p:cNvGrpSpPr/>
        <p:nvPr/>
      </p:nvGrpSpPr>
      <p:grpSpPr>
        <a:xfrm>
          <a:off x="0" y="0"/>
          <a:ext cx="0" cy="0"/>
          <a:chOff x="0" y="0"/>
          <a:chExt cx="0" cy="0"/>
        </a:xfrm>
      </p:grpSpPr>
      <p:sp>
        <p:nvSpPr>
          <p:cNvPr id="259" name="Google Shape;259;p42"/>
          <p:cNvSpPr/>
          <p:nvPr/>
        </p:nvSpPr>
        <p:spPr>
          <a:xfrm rot="5400000">
            <a:off x="3618000" y="-382950"/>
            <a:ext cx="4914900" cy="5908500"/>
          </a:xfrm>
          <a:prstGeom prst="round2SameRect">
            <a:avLst>
              <a:gd fmla="val 319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2"/>
          <p:cNvSpPr/>
          <p:nvPr/>
        </p:nvSpPr>
        <p:spPr>
          <a:xfrm rot="-5400000">
            <a:off x="-837600" y="1065750"/>
            <a:ext cx="4914900" cy="3011100"/>
          </a:xfrm>
          <a:prstGeom prst="round2SameRect">
            <a:avLst>
              <a:gd fmla="val 525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2"/>
          <p:cNvSpPr/>
          <p:nvPr>
            <p:ph idx="2" type="pic"/>
          </p:nvPr>
        </p:nvSpPr>
        <p:spPr>
          <a:xfrm>
            <a:off x="8596800" y="223475"/>
            <a:ext cx="318600" cy="318600"/>
          </a:xfrm>
          <a:prstGeom prst="ellipse">
            <a:avLst/>
          </a:prstGeom>
          <a:noFill/>
          <a:ln>
            <a:noFill/>
          </a:ln>
        </p:spPr>
      </p:sp>
      <p:sp>
        <p:nvSpPr>
          <p:cNvPr id="262" name="Google Shape;262;p42"/>
          <p:cNvSpPr/>
          <p:nvPr>
            <p:ph idx="3" type="pic"/>
          </p:nvPr>
        </p:nvSpPr>
        <p:spPr>
          <a:xfrm>
            <a:off x="1988050" y="627575"/>
            <a:ext cx="5167800" cy="3888300"/>
          </a:xfrm>
          <a:prstGeom prst="roundRect">
            <a:avLst>
              <a:gd fmla="val 4099" name="adj"/>
            </a:avLst>
          </a:prstGeom>
          <a:noFill/>
          <a:ln cap="flat" cmpd="sng" w="76200">
            <a:solidFill>
              <a:schemeClr val="dk2"/>
            </a:solidFill>
            <a:prstDash val="solid"/>
            <a:round/>
            <a:headEnd len="sm" w="sm" type="none"/>
            <a:tailEnd len="sm" w="sm" type="none"/>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s Phone + Tablet">
  <p:cSld name="CUSTOM_16_1_1">
    <p:bg>
      <p:bgPr>
        <a:solidFill>
          <a:schemeClr val="lt1"/>
        </a:solidFill>
      </p:bgPr>
    </p:bg>
    <p:spTree>
      <p:nvGrpSpPr>
        <p:cNvPr id="263" name="Shape 263"/>
        <p:cNvGrpSpPr/>
        <p:nvPr/>
      </p:nvGrpSpPr>
      <p:grpSpPr>
        <a:xfrm>
          <a:off x="0" y="0"/>
          <a:ext cx="0" cy="0"/>
          <a:chOff x="0" y="0"/>
          <a:chExt cx="0" cy="0"/>
        </a:xfrm>
      </p:grpSpPr>
      <p:sp>
        <p:nvSpPr>
          <p:cNvPr id="264" name="Google Shape;264;p43"/>
          <p:cNvSpPr/>
          <p:nvPr>
            <p:ph idx="2" type="pic"/>
          </p:nvPr>
        </p:nvSpPr>
        <p:spPr>
          <a:xfrm>
            <a:off x="81285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
        <p:nvSpPr>
          <p:cNvPr id="265" name="Google Shape;265;p43"/>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6" name="Google Shape;266;p43"/>
          <p:cNvSpPr/>
          <p:nvPr>
            <p:ph idx="3" type="pic"/>
          </p:nvPr>
        </p:nvSpPr>
        <p:spPr>
          <a:xfrm>
            <a:off x="8596800" y="223475"/>
            <a:ext cx="318600" cy="318600"/>
          </a:xfrm>
          <a:prstGeom prst="ellipse">
            <a:avLst/>
          </a:prstGeom>
          <a:noFill/>
          <a:ln>
            <a:noFill/>
          </a:ln>
        </p:spPr>
      </p:sp>
      <p:sp>
        <p:nvSpPr>
          <p:cNvPr id="267" name="Google Shape;267;p43"/>
          <p:cNvSpPr/>
          <p:nvPr>
            <p:ph idx="4" type="pic"/>
          </p:nvPr>
        </p:nvSpPr>
        <p:spPr>
          <a:xfrm>
            <a:off x="3874125" y="866550"/>
            <a:ext cx="4531500" cy="3409500"/>
          </a:xfrm>
          <a:prstGeom prst="roundRect">
            <a:avLst>
              <a:gd fmla="val 4099" name="adj"/>
            </a:avLst>
          </a:prstGeom>
          <a:noFill/>
          <a:ln cap="flat" cmpd="sng" w="76200">
            <a:solidFill>
              <a:schemeClr val="dk2"/>
            </a:solidFill>
            <a:prstDash val="solid"/>
            <a:round/>
            <a:headEnd len="sm" w="sm" type="none"/>
            <a:tailEnd len="sm" w="sm" type="none"/>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CUSTOM_17">
    <p:bg>
      <p:bgPr>
        <a:solidFill>
          <a:schemeClr val="lt1"/>
        </a:solidFill>
      </p:bgPr>
    </p:bg>
    <p:spTree>
      <p:nvGrpSpPr>
        <p:cNvPr id="268" name="Shape 268"/>
        <p:cNvGrpSpPr/>
        <p:nvPr/>
      </p:nvGrpSpPr>
      <p:grpSpPr>
        <a:xfrm>
          <a:off x="0" y="0"/>
          <a:ext cx="0" cy="0"/>
          <a:chOff x="0" y="0"/>
          <a:chExt cx="0" cy="0"/>
        </a:xfrm>
      </p:grpSpPr>
      <p:sp>
        <p:nvSpPr>
          <p:cNvPr id="269" name="Google Shape;269;p44"/>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44"/>
          <p:cNvSpPr txBox="1"/>
          <p:nvPr>
            <p:ph idx="1" type="subTitle"/>
          </p:nvPr>
        </p:nvSpPr>
        <p:spPr>
          <a:xfrm>
            <a:off x="440281" y="763675"/>
            <a:ext cx="2070300" cy="3640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400"/>
              <a:buFont typeface="Nanum Myeongjo"/>
              <a:buNone/>
              <a:defRPr b="0" sz="2400">
                <a:solidFill>
                  <a:schemeClr val="dk2"/>
                </a:solidFill>
                <a:latin typeface="Nanum Myeongjo"/>
                <a:ea typeface="Nanum Myeongjo"/>
                <a:cs typeface="Nanum Myeongjo"/>
                <a:sym typeface="Nanum Myeongj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1" name="Google Shape;271;p44"/>
          <p:cNvSpPr txBox="1"/>
          <p:nvPr/>
        </p:nvSpPr>
        <p:spPr>
          <a:xfrm>
            <a:off x="871975" y="114300"/>
            <a:ext cx="1385400" cy="8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200"/>
              </a:spcAft>
              <a:buNone/>
            </a:pPr>
            <a:r>
              <a:rPr b="1" lang="en">
                <a:solidFill>
                  <a:schemeClr val="accent4"/>
                </a:solidFill>
                <a:latin typeface="Albert Sans"/>
                <a:ea typeface="Albert Sans"/>
                <a:cs typeface="Albert Sans"/>
                <a:sym typeface="Albert Sans"/>
              </a:rPr>
              <a:t>Future Focused</a:t>
            </a:r>
            <a:endParaRPr b="1">
              <a:solidFill>
                <a:schemeClr val="accent4"/>
              </a:solidFill>
              <a:latin typeface="Albert Sans"/>
              <a:ea typeface="Albert Sans"/>
              <a:cs typeface="Albert Sans"/>
              <a:sym typeface="Albert Sans"/>
            </a:endParaRPr>
          </a:p>
        </p:txBody>
      </p:sp>
      <p:sp>
        <p:nvSpPr>
          <p:cNvPr id="272" name="Google Shape;272;p44"/>
          <p:cNvSpPr txBox="1"/>
          <p:nvPr>
            <p:ph idx="2" type="subTitle"/>
          </p:nvPr>
        </p:nvSpPr>
        <p:spPr>
          <a:xfrm>
            <a:off x="580888" y="3286575"/>
            <a:ext cx="1757100" cy="11898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None/>
              <a:defRPr b="0" sz="1000">
                <a:solidFill>
                  <a:schemeClr val="dk2"/>
                </a:solidFill>
              </a:defRPr>
            </a:lvl1pPr>
            <a:lvl2pPr lvl="1">
              <a:spcBef>
                <a:spcPts val="0"/>
              </a:spcBef>
              <a:spcAft>
                <a:spcPts val="0"/>
              </a:spcAft>
              <a:buClr>
                <a:schemeClr val="dk2"/>
              </a:buClr>
              <a:buSzPts val="1400"/>
              <a:buFont typeface="Albert Sans"/>
              <a:buNone/>
              <a:defRPr>
                <a:solidFill>
                  <a:schemeClr val="dk2"/>
                </a:solidFill>
              </a:defRPr>
            </a:lvl2pPr>
            <a:lvl3pPr lvl="2">
              <a:spcBef>
                <a:spcPts val="0"/>
              </a:spcBef>
              <a:spcAft>
                <a:spcPts val="0"/>
              </a:spcAft>
              <a:buClr>
                <a:schemeClr val="dk2"/>
              </a:buClr>
              <a:buSzPts val="1400"/>
              <a:buFont typeface="Albert Sans"/>
              <a:buNone/>
              <a:defRPr>
                <a:solidFill>
                  <a:schemeClr val="dk2"/>
                </a:solidFill>
              </a:defRPr>
            </a:lvl3pPr>
            <a:lvl4pPr lvl="3">
              <a:spcBef>
                <a:spcPts val="0"/>
              </a:spcBef>
              <a:spcAft>
                <a:spcPts val="0"/>
              </a:spcAft>
              <a:buClr>
                <a:schemeClr val="dk2"/>
              </a:buClr>
              <a:buSzPts val="1400"/>
              <a:buFont typeface="Albert Sans"/>
              <a:buNone/>
              <a:defRPr>
                <a:solidFill>
                  <a:schemeClr val="dk2"/>
                </a:solidFill>
              </a:defRPr>
            </a:lvl4pPr>
            <a:lvl5pPr lvl="4">
              <a:spcBef>
                <a:spcPts val="0"/>
              </a:spcBef>
              <a:spcAft>
                <a:spcPts val="0"/>
              </a:spcAft>
              <a:buClr>
                <a:schemeClr val="dk2"/>
              </a:buClr>
              <a:buSzPts val="1400"/>
              <a:buFont typeface="Albert Sans"/>
              <a:buNone/>
              <a:defRPr>
                <a:solidFill>
                  <a:schemeClr val="dk2"/>
                </a:solidFill>
              </a:defRPr>
            </a:lvl5pPr>
            <a:lvl6pPr lvl="5">
              <a:spcBef>
                <a:spcPts val="0"/>
              </a:spcBef>
              <a:spcAft>
                <a:spcPts val="0"/>
              </a:spcAft>
              <a:buClr>
                <a:schemeClr val="dk2"/>
              </a:buClr>
              <a:buSzPts val="1400"/>
              <a:buFont typeface="Albert Sans"/>
              <a:buNone/>
              <a:defRPr>
                <a:solidFill>
                  <a:schemeClr val="dk2"/>
                </a:solidFill>
              </a:defRPr>
            </a:lvl6pPr>
            <a:lvl7pPr lvl="6">
              <a:spcBef>
                <a:spcPts val="0"/>
              </a:spcBef>
              <a:spcAft>
                <a:spcPts val="0"/>
              </a:spcAft>
              <a:buClr>
                <a:schemeClr val="dk2"/>
              </a:buClr>
              <a:buSzPts val="1400"/>
              <a:buFont typeface="Albert Sans"/>
              <a:buNone/>
              <a:defRPr>
                <a:solidFill>
                  <a:schemeClr val="dk2"/>
                </a:solidFill>
              </a:defRPr>
            </a:lvl7pPr>
            <a:lvl8pPr lvl="7">
              <a:spcBef>
                <a:spcPts val="0"/>
              </a:spcBef>
              <a:spcAft>
                <a:spcPts val="0"/>
              </a:spcAft>
              <a:buClr>
                <a:schemeClr val="dk2"/>
              </a:buClr>
              <a:buSzPts val="1400"/>
              <a:buFont typeface="Albert Sans"/>
              <a:buNone/>
              <a:defRPr>
                <a:solidFill>
                  <a:schemeClr val="dk2"/>
                </a:solidFill>
              </a:defRPr>
            </a:lvl8pPr>
            <a:lvl9pPr lvl="8">
              <a:spcBef>
                <a:spcPts val="0"/>
              </a:spcBef>
              <a:spcAft>
                <a:spcPts val="0"/>
              </a:spcAft>
              <a:buClr>
                <a:schemeClr val="dk2"/>
              </a:buClr>
              <a:buSzPts val="1400"/>
              <a:buFont typeface="Albert Sans"/>
              <a:buNone/>
              <a:defRPr>
                <a:solidFill>
                  <a:schemeClr val="dk2"/>
                </a:solidFill>
              </a:defRPr>
            </a:lvl9pPr>
          </a:lstStyle>
          <a:p/>
        </p:txBody>
      </p:sp>
      <p:sp>
        <p:nvSpPr>
          <p:cNvPr id="273" name="Google Shape;273;p44"/>
          <p:cNvSpPr txBox="1"/>
          <p:nvPr>
            <p:ph idx="3" type="title"/>
          </p:nvPr>
        </p:nvSpPr>
        <p:spPr>
          <a:xfrm>
            <a:off x="440281" y="327150"/>
            <a:ext cx="2009100" cy="1325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Pullquote">
  <p:cSld name="CUSTOM_18">
    <p:bg>
      <p:bgPr>
        <a:solidFill>
          <a:schemeClr val="accent2"/>
        </a:solidFill>
      </p:bgPr>
    </p:bg>
    <p:spTree>
      <p:nvGrpSpPr>
        <p:cNvPr id="274" name="Shape 274"/>
        <p:cNvGrpSpPr/>
        <p:nvPr/>
      </p:nvGrpSpPr>
      <p:grpSpPr>
        <a:xfrm>
          <a:off x="0" y="0"/>
          <a:ext cx="0" cy="0"/>
          <a:chOff x="0" y="0"/>
          <a:chExt cx="0" cy="0"/>
        </a:xfrm>
      </p:grpSpPr>
      <p:sp>
        <p:nvSpPr>
          <p:cNvPr id="275" name="Google Shape;275;p45"/>
          <p:cNvSpPr txBox="1"/>
          <p:nvPr>
            <p:ph idx="1" type="subTitle"/>
          </p:nvPr>
        </p:nvSpPr>
        <p:spPr>
          <a:xfrm>
            <a:off x="821950" y="763675"/>
            <a:ext cx="2070300" cy="3640500"/>
          </a:xfrm>
          <a:prstGeom prst="rect">
            <a:avLst/>
          </a:prstGeom>
        </p:spPr>
        <p:txBody>
          <a:bodyPr anchorCtr="0" anchor="t" bIns="91425" lIns="91425" spcFirstLastPara="1" rIns="91425" wrap="square" tIns="91425">
            <a:noAutofit/>
          </a:bodyPr>
          <a:lstStyle>
            <a:lvl1pPr lvl="0">
              <a:spcBef>
                <a:spcPts val="0"/>
              </a:spcBef>
              <a:spcAft>
                <a:spcPts val="0"/>
              </a:spcAft>
              <a:buSzPts val="2400"/>
              <a:buFont typeface="Nanum Myeongjo"/>
              <a:buNone/>
              <a:defRPr sz="2400">
                <a:latin typeface="Nanum Myeongjo"/>
                <a:ea typeface="Nanum Myeongjo"/>
                <a:cs typeface="Nanum Myeongjo"/>
                <a:sym typeface="Nanum Myeongj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6" name="Google Shape;276;p45"/>
          <p:cNvSpPr/>
          <p:nvPr/>
        </p:nvSpPr>
        <p:spPr>
          <a:xfrm>
            <a:off x="114300" y="114300"/>
            <a:ext cx="8915400" cy="4914900"/>
          </a:xfrm>
          <a:prstGeom prst="roundRect">
            <a:avLst>
              <a:gd fmla="val 3305"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5"/>
          <p:cNvSpPr txBox="1"/>
          <p:nvPr>
            <p:ph idx="2" type="subTitle"/>
          </p:nvPr>
        </p:nvSpPr>
        <p:spPr>
          <a:xfrm>
            <a:off x="1062075" y="763675"/>
            <a:ext cx="7025400" cy="3640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3600"/>
              <a:buFont typeface="Nanum Myeongjo"/>
              <a:buNone/>
              <a:defRPr b="0" sz="3600">
                <a:solidFill>
                  <a:schemeClr val="dk2"/>
                </a:solidFill>
                <a:latin typeface="Nanum Myeongjo"/>
                <a:ea typeface="Nanum Myeongjo"/>
                <a:cs typeface="Nanum Myeongjo"/>
                <a:sym typeface="Nanum Myeongjo"/>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278" name="Google Shape;278;p45"/>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9" name="Google Shape;279;p45"/>
          <p:cNvSpPr/>
          <p:nvPr>
            <p:ph idx="3" type="pic"/>
          </p:nvPr>
        </p:nvSpPr>
        <p:spPr>
          <a:xfrm>
            <a:off x="8596800" y="223475"/>
            <a:ext cx="318600" cy="318600"/>
          </a:xfrm>
          <a:prstGeom prst="ellipse">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280" name="Shape 280"/>
        <p:cNvGrpSpPr/>
        <p:nvPr/>
      </p:nvGrpSpPr>
      <p:grpSpPr>
        <a:xfrm>
          <a:off x="0" y="0"/>
          <a:ext cx="0" cy="0"/>
          <a:chOff x="0" y="0"/>
          <a:chExt cx="0" cy="0"/>
        </a:xfrm>
      </p:grpSpPr>
      <p:sp>
        <p:nvSpPr>
          <p:cNvPr id="281" name="Google Shape;281;p4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82" name="Google Shape;282;p4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283" name="Google Shape;283;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84" name="Shape 284"/>
        <p:cNvGrpSpPr/>
        <p:nvPr/>
      </p:nvGrpSpPr>
      <p:grpSpPr>
        <a:xfrm>
          <a:off x="0" y="0"/>
          <a:ext cx="0" cy="0"/>
          <a:chOff x="0" y="0"/>
          <a:chExt cx="0" cy="0"/>
        </a:xfrm>
      </p:grpSpPr>
      <p:sp>
        <p:nvSpPr>
          <p:cNvPr id="285" name="Google Shape;285;p4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86" name="Google Shape;286;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287" name="Shape 287"/>
        <p:cNvGrpSpPr/>
        <p:nvPr/>
      </p:nvGrpSpPr>
      <p:grpSpPr>
        <a:xfrm>
          <a:off x="0" y="0"/>
          <a:ext cx="0" cy="0"/>
          <a:chOff x="0" y="0"/>
          <a:chExt cx="0" cy="0"/>
        </a:xfrm>
      </p:grpSpPr>
      <p:sp>
        <p:nvSpPr>
          <p:cNvPr id="288" name="Google Shape;288;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9" name="Google Shape;289;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0" name="Google Shape;290;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291" name="Shape 291"/>
        <p:cNvGrpSpPr/>
        <p:nvPr/>
      </p:nvGrpSpPr>
      <p:grpSpPr>
        <a:xfrm>
          <a:off x="0" y="0"/>
          <a:ext cx="0" cy="0"/>
          <a:chOff x="0" y="0"/>
          <a:chExt cx="0" cy="0"/>
        </a:xfrm>
      </p:grpSpPr>
      <p:sp>
        <p:nvSpPr>
          <p:cNvPr id="292" name="Google Shape;292;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3" name="Google Shape;293;p4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4" name="Google Shape;294;p4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5" name="Google Shape;295;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296" name="Shape 296"/>
        <p:cNvGrpSpPr/>
        <p:nvPr/>
      </p:nvGrpSpPr>
      <p:grpSpPr>
        <a:xfrm>
          <a:off x="0" y="0"/>
          <a:ext cx="0" cy="0"/>
          <a:chOff x="0" y="0"/>
          <a:chExt cx="0" cy="0"/>
        </a:xfrm>
      </p:grpSpPr>
      <p:sp>
        <p:nvSpPr>
          <p:cNvPr id="297" name="Google Shape;297;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8" name="Google Shape;298;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299" name="Shape 299"/>
        <p:cNvGrpSpPr/>
        <p:nvPr/>
      </p:nvGrpSpPr>
      <p:grpSpPr>
        <a:xfrm>
          <a:off x="0" y="0"/>
          <a:ext cx="0" cy="0"/>
          <a:chOff x="0" y="0"/>
          <a:chExt cx="0" cy="0"/>
        </a:xfrm>
      </p:grpSpPr>
      <p:sp>
        <p:nvSpPr>
          <p:cNvPr id="300" name="Google Shape;300;p5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1" name="Google Shape;301;p5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2" name="Google Shape;302;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303" name="Shape 303"/>
        <p:cNvGrpSpPr/>
        <p:nvPr/>
      </p:nvGrpSpPr>
      <p:grpSpPr>
        <a:xfrm>
          <a:off x="0" y="0"/>
          <a:ext cx="0" cy="0"/>
          <a:chOff x="0" y="0"/>
          <a:chExt cx="0" cy="0"/>
        </a:xfrm>
      </p:grpSpPr>
      <p:sp>
        <p:nvSpPr>
          <p:cNvPr id="304" name="Google Shape;304;p5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05" name="Google Shape;305;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306" name="Shape 306"/>
        <p:cNvGrpSpPr/>
        <p:nvPr/>
      </p:nvGrpSpPr>
      <p:grpSpPr>
        <a:xfrm>
          <a:off x="0" y="0"/>
          <a:ext cx="0" cy="0"/>
          <a:chOff x="0" y="0"/>
          <a:chExt cx="0" cy="0"/>
        </a:xfrm>
      </p:grpSpPr>
      <p:sp>
        <p:nvSpPr>
          <p:cNvPr id="307" name="Google Shape;307;p5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09" name="Google Shape;309;p5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310" name="Google Shape;310;p5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Clr>
                <a:schemeClr val="dk1"/>
              </a:buClr>
              <a:buSzPts val="14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311" name="Google Shape;311;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312" name="Shape 312"/>
        <p:cNvGrpSpPr/>
        <p:nvPr/>
      </p:nvGrpSpPr>
      <p:grpSpPr>
        <a:xfrm>
          <a:off x="0" y="0"/>
          <a:ext cx="0" cy="0"/>
          <a:chOff x="0" y="0"/>
          <a:chExt cx="0" cy="0"/>
        </a:xfrm>
      </p:grpSpPr>
      <p:sp>
        <p:nvSpPr>
          <p:cNvPr id="313" name="Google Shape;313;p5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400"/>
              <a:buNone/>
              <a:defRPr/>
            </a:lvl1pPr>
          </a:lstStyle>
          <a:p/>
        </p:txBody>
      </p:sp>
      <p:sp>
        <p:nvSpPr>
          <p:cNvPr id="314" name="Google Shape;314;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315" name="Shape 315"/>
        <p:cNvGrpSpPr/>
        <p:nvPr/>
      </p:nvGrpSpPr>
      <p:grpSpPr>
        <a:xfrm>
          <a:off x="0" y="0"/>
          <a:ext cx="0" cy="0"/>
          <a:chOff x="0" y="0"/>
          <a:chExt cx="0" cy="0"/>
        </a:xfrm>
      </p:grpSpPr>
      <p:sp>
        <p:nvSpPr>
          <p:cNvPr id="316" name="Google Shape;316;p5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17" name="Google Shape;317;p5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318" name="Google Shape;318;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9" name="Shape 319"/>
        <p:cNvGrpSpPr/>
        <p:nvPr/>
      </p:nvGrpSpPr>
      <p:grpSpPr>
        <a:xfrm>
          <a:off x="0" y="0"/>
          <a:ext cx="0" cy="0"/>
          <a:chOff x="0" y="0"/>
          <a:chExt cx="0" cy="0"/>
        </a:xfrm>
      </p:grpSpPr>
      <p:sp>
        <p:nvSpPr>
          <p:cNvPr id="320" name="Google Shape;320;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321" name="Shape 321"/>
        <p:cNvGrpSpPr/>
        <p:nvPr/>
      </p:nvGrpSpPr>
      <p:grpSpPr>
        <a:xfrm>
          <a:off x="0" y="0"/>
          <a:ext cx="0" cy="0"/>
          <a:chOff x="0" y="0"/>
          <a:chExt cx="0" cy="0"/>
        </a:xfrm>
      </p:grpSpPr>
      <p:sp>
        <p:nvSpPr>
          <p:cNvPr id="322" name="Google Shape;322;p57"/>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3" name="Google Shape;323;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24" name="Google Shape;324;p57"/>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25" name="Google Shape;325;p57"/>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26" name="Google Shape;326;p57"/>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27" name="Google Shape;327;p57"/>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28" name="Google Shape;328;p57"/>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29" name="Google Shape;329;p57"/>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_1">
    <p:spTree>
      <p:nvGrpSpPr>
        <p:cNvPr id="330" name="Shape 330"/>
        <p:cNvGrpSpPr/>
        <p:nvPr/>
      </p:nvGrpSpPr>
      <p:grpSpPr>
        <a:xfrm>
          <a:off x="0" y="0"/>
          <a:ext cx="0" cy="0"/>
          <a:chOff x="0" y="0"/>
          <a:chExt cx="0" cy="0"/>
        </a:xfrm>
      </p:grpSpPr>
      <p:sp>
        <p:nvSpPr>
          <p:cNvPr id="331" name="Google Shape;331;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2" name="Google Shape;332;p58"/>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33" name="Google Shape;333;p58"/>
          <p:cNvSpPr/>
          <p:nvPr>
            <p:ph idx="2" type="pic"/>
          </p:nvPr>
        </p:nvSpPr>
        <p:spPr>
          <a:xfrm>
            <a:off x="4992024" y="1152775"/>
            <a:ext cx="3840300" cy="3416400"/>
          </a:xfrm>
          <a:prstGeom prst="rect">
            <a:avLst/>
          </a:prstGeom>
          <a:noFill/>
          <a:ln>
            <a:noFill/>
          </a:ln>
        </p:spPr>
      </p:sp>
      <p:sp>
        <p:nvSpPr>
          <p:cNvPr id="334" name="Google Shape;334;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1">
    <p:spTree>
      <p:nvGrpSpPr>
        <p:cNvPr id="335" name="Shape 335"/>
        <p:cNvGrpSpPr/>
        <p:nvPr/>
      </p:nvGrpSpPr>
      <p:grpSpPr>
        <a:xfrm>
          <a:off x="0" y="0"/>
          <a:ext cx="0" cy="0"/>
          <a:chOff x="0" y="0"/>
          <a:chExt cx="0" cy="0"/>
        </a:xfrm>
      </p:grpSpPr>
      <p:sp>
        <p:nvSpPr>
          <p:cNvPr id="336" name="Google Shape;336;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37" name="Google Shape;337;p59"/>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38" name="Google Shape;338;p59"/>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39" name="Google Shape;339;p59"/>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40" name="Google Shape;340;p59"/>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41" name="Google Shape;341;p59"/>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342" name="Shape 342"/>
        <p:cNvGrpSpPr/>
        <p:nvPr/>
      </p:nvGrpSpPr>
      <p:grpSpPr>
        <a:xfrm>
          <a:off x="0" y="0"/>
          <a:ext cx="0" cy="0"/>
          <a:chOff x="0" y="0"/>
          <a:chExt cx="0" cy="0"/>
        </a:xfrm>
      </p:grpSpPr>
      <p:sp>
        <p:nvSpPr>
          <p:cNvPr id="343" name="Google Shape;343;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44" name="Google Shape;344;p60"/>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45" name="Google Shape;345;p60"/>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46" name="Google Shape;346;p60"/>
          <p:cNvSpPr txBox="1"/>
          <p:nvPr>
            <p:ph idx="3"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47" name="Google Shape;347;p60"/>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48" name="Google Shape;348;p60"/>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49" name="Google Shape;349;p60"/>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50" name="Google Shape;350;p60"/>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_1">
    <p:spTree>
      <p:nvGrpSpPr>
        <p:cNvPr id="351" name="Shape 351"/>
        <p:cNvGrpSpPr/>
        <p:nvPr/>
      </p:nvGrpSpPr>
      <p:grpSpPr>
        <a:xfrm>
          <a:off x="0" y="0"/>
          <a:ext cx="0" cy="0"/>
          <a:chOff x="0" y="0"/>
          <a:chExt cx="0" cy="0"/>
        </a:xfrm>
      </p:grpSpPr>
      <p:sp>
        <p:nvSpPr>
          <p:cNvPr id="352" name="Google Shape;352;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53" name="Google Shape;353;p61"/>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54" name="Google Shape;354;p61"/>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55" name="Google Shape;355;p61"/>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56" name="Google Shape;356;p61"/>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57" name="Google Shape;357;p61"/>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8" name="Google Shape;358;p61"/>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59" name="Google Shape;359;p61"/>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60" name="Google Shape;360;p61"/>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61" name="Google Shape;361;p61"/>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362" name="Shape 362"/>
        <p:cNvGrpSpPr/>
        <p:nvPr/>
      </p:nvGrpSpPr>
      <p:grpSpPr>
        <a:xfrm>
          <a:off x="0" y="0"/>
          <a:ext cx="0" cy="0"/>
          <a:chOff x="0" y="0"/>
          <a:chExt cx="0" cy="0"/>
        </a:xfrm>
      </p:grpSpPr>
      <p:sp>
        <p:nvSpPr>
          <p:cNvPr id="363" name="Google Shape;363;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4" name="Google Shape;364;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65" name="Google Shape;365;p62"/>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_1">
    <p:spTree>
      <p:nvGrpSpPr>
        <p:cNvPr id="366" name="Shape 366"/>
        <p:cNvGrpSpPr/>
        <p:nvPr/>
      </p:nvGrpSpPr>
      <p:grpSpPr>
        <a:xfrm>
          <a:off x="0" y="0"/>
          <a:ext cx="0" cy="0"/>
          <a:chOff x="0" y="0"/>
          <a:chExt cx="0" cy="0"/>
        </a:xfrm>
      </p:grpSpPr>
      <p:sp>
        <p:nvSpPr>
          <p:cNvPr id="367" name="Google Shape;367;p63"/>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8" name="Google Shape;368;p63"/>
          <p:cNvSpPr/>
          <p:nvPr>
            <p:ph idx="2" type="pic"/>
          </p:nvPr>
        </p:nvSpPr>
        <p:spPr>
          <a:xfrm>
            <a:off x="4804825" y="1133300"/>
            <a:ext cx="4027500" cy="2392800"/>
          </a:xfrm>
          <a:prstGeom prst="rect">
            <a:avLst/>
          </a:prstGeom>
          <a:noFill/>
          <a:ln>
            <a:noFill/>
          </a:ln>
        </p:spPr>
      </p:sp>
      <p:sp>
        <p:nvSpPr>
          <p:cNvPr id="369" name="Google Shape;369;p63"/>
          <p:cNvSpPr/>
          <p:nvPr>
            <p:ph idx="3" type="pic"/>
          </p:nvPr>
        </p:nvSpPr>
        <p:spPr>
          <a:xfrm>
            <a:off x="311725" y="1133300"/>
            <a:ext cx="4027500" cy="2392800"/>
          </a:xfrm>
          <a:prstGeom prst="rect">
            <a:avLst/>
          </a:prstGeom>
          <a:noFill/>
          <a:ln>
            <a:noFill/>
          </a:ln>
        </p:spPr>
      </p:sp>
      <p:sp>
        <p:nvSpPr>
          <p:cNvPr id="370" name="Google Shape;370;p63"/>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1" name="Google Shape;371;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72" name="Google Shape;372;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3" name="Google Shape;373;p63"/>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74" name="Google Shape;374;p63"/>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_1">
    <p:spTree>
      <p:nvGrpSpPr>
        <p:cNvPr id="375" name="Shape 375"/>
        <p:cNvGrpSpPr/>
        <p:nvPr/>
      </p:nvGrpSpPr>
      <p:grpSpPr>
        <a:xfrm>
          <a:off x="0" y="0"/>
          <a:ext cx="0" cy="0"/>
          <a:chOff x="0" y="0"/>
          <a:chExt cx="0" cy="0"/>
        </a:xfrm>
      </p:grpSpPr>
      <p:sp>
        <p:nvSpPr>
          <p:cNvPr id="376" name="Google Shape;376;p64"/>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7" name="Google Shape;377;p64"/>
          <p:cNvSpPr/>
          <p:nvPr>
            <p:ph idx="2" type="pic"/>
          </p:nvPr>
        </p:nvSpPr>
        <p:spPr>
          <a:xfrm>
            <a:off x="6205225" y="1128325"/>
            <a:ext cx="2627100" cy="2273100"/>
          </a:xfrm>
          <a:prstGeom prst="rect">
            <a:avLst/>
          </a:prstGeom>
          <a:noFill/>
          <a:ln>
            <a:noFill/>
          </a:ln>
        </p:spPr>
      </p:sp>
      <p:sp>
        <p:nvSpPr>
          <p:cNvPr id="378" name="Google Shape;378;p64"/>
          <p:cNvSpPr/>
          <p:nvPr>
            <p:ph idx="3" type="pic"/>
          </p:nvPr>
        </p:nvSpPr>
        <p:spPr>
          <a:xfrm>
            <a:off x="311725" y="1128325"/>
            <a:ext cx="2627100" cy="2273100"/>
          </a:xfrm>
          <a:prstGeom prst="rect">
            <a:avLst/>
          </a:prstGeom>
          <a:noFill/>
          <a:ln>
            <a:noFill/>
          </a:ln>
        </p:spPr>
      </p:sp>
      <p:sp>
        <p:nvSpPr>
          <p:cNvPr id="379" name="Google Shape;379;p64"/>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0" name="Google Shape;380;p64"/>
          <p:cNvSpPr/>
          <p:nvPr>
            <p:ph idx="5" type="pic"/>
          </p:nvPr>
        </p:nvSpPr>
        <p:spPr>
          <a:xfrm>
            <a:off x="3255250" y="1128325"/>
            <a:ext cx="2627100" cy="2273100"/>
          </a:xfrm>
          <a:prstGeom prst="rect">
            <a:avLst/>
          </a:prstGeom>
          <a:noFill/>
          <a:ln>
            <a:noFill/>
          </a:ln>
        </p:spPr>
      </p:sp>
      <p:sp>
        <p:nvSpPr>
          <p:cNvPr id="381" name="Google Shape;381;p64"/>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2" name="Google Shape;382;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83" name="Google Shape;383;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4" name="Google Shape;384;p64"/>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85" name="Google Shape;385;p64"/>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86" name="Google Shape;386;p64"/>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_2">
    <p:spTree>
      <p:nvGrpSpPr>
        <p:cNvPr id="387" name="Shape 387"/>
        <p:cNvGrpSpPr/>
        <p:nvPr/>
      </p:nvGrpSpPr>
      <p:grpSpPr>
        <a:xfrm>
          <a:off x="0" y="0"/>
          <a:ext cx="0" cy="0"/>
          <a:chOff x="0" y="0"/>
          <a:chExt cx="0" cy="0"/>
        </a:xfrm>
      </p:grpSpPr>
      <p:sp>
        <p:nvSpPr>
          <p:cNvPr id="388" name="Google Shape;388;p65"/>
          <p:cNvSpPr/>
          <p:nvPr>
            <p:ph idx="2" type="pic"/>
          </p:nvPr>
        </p:nvSpPr>
        <p:spPr>
          <a:xfrm>
            <a:off x="311700" y="445025"/>
            <a:ext cx="8520600" cy="4218300"/>
          </a:xfrm>
          <a:prstGeom prst="rect">
            <a:avLst/>
          </a:prstGeom>
          <a:noFill/>
          <a:ln>
            <a:noFill/>
          </a:ln>
        </p:spPr>
      </p:sp>
      <p:sp>
        <p:nvSpPr>
          <p:cNvPr id="389" name="Google Shape;389;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390" name="Shape 390"/>
        <p:cNvGrpSpPr/>
        <p:nvPr/>
      </p:nvGrpSpPr>
      <p:grpSpPr>
        <a:xfrm>
          <a:off x="0" y="0"/>
          <a:ext cx="0" cy="0"/>
          <a:chOff x="0" y="0"/>
          <a:chExt cx="0" cy="0"/>
        </a:xfrm>
      </p:grpSpPr>
      <p:sp>
        <p:nvSpPr>
          <p:cNvPr id="391" name="Google Shape;391;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92" name="Google Shape;392;p66"/>
          <p:cNvSpPr/>
          <p:nvPr>
            <p:ph idx="2" type="pic"/>
          </p:nvPr>
        </p:nvSpPr>
        <p:spPr>
          <a:xfrm>
            <a:off x="3389600" y="118913"/>
            <a:ext cx="1643700" cy="1535100"/>
          </a:xfrm>
          <a:prstGeom prst="rect">
            <a:avLst/>
          </a:prstGeom>
          <a:noFill/>
          <a:ln>
            <a:noFill/>
          </a:ln>
        </p:spPr>
      </p:sp>
      <p:sp>
        <p:nvSpPr>
          <p:cNvPr id="393" name="Google Shape;393;p66"/>
          <p:cNvSpPr/>
          <p:nvPr>
            <p:ph idx="3" type="pic"/>
          </p:nvPr>
        </p:nvSpPr>
        <p:spPr>
          <a:xfrm>
            <a:off x="5195935" y="118913"/>
            <a:ext cx="1643700" cy="1535100"/>
          </a:xfrm>
          <a:prstGeom prst="rect">
            <a:avLst/>
          </a:prstGeom>
          <a:noFill/>
          <a:ln>
            <a:noFill/>
          </a:ln>
        </p:spPr>
      </p:sp>
      <p:sp>
        <p:nvSpPr>
          <p:cNvPr id="394" name="Google Shape;394;p66"/>
          <p:cNvSpPr/>
          <p:nvPr>
            <p:ph idx="4" type="pic"/>
          </p:nvPr>
        </p:nvSpPr>
        <p:spPr>
          <a:xfrm>
            <a:off x="7002270" y="118913"/>
            <a:ext cx="1643700" cy="1535100"/>
          </a:xfrm>
          <a:prstGeom prst="rect">
            <a:avLst/>
          </a:prstGeom>
          <a:noFill/>
          <a:ln>
            <a:noFill/>
          </a:ln>
        </p:spPr>
      </p:sp>
      <p:sp>
        <p:nvSpPr>
          <p:cNvPr id="395" name="Google Shape;395;p66"/>
          <p:cNvSpPr/>
          <p:nvPr>
            <p:ph idx="5" type="pic"/>
          </p:nvPr>
        </p:nvSpPr>
        <p:spPr>
          <a:xfrm>
            <a:off x="3389588" y="1804212"/>
            <a:ext cx="1643700" cy="1535100"/>
          </a:xfrm>
          <a:prstGeom prst="rect">
            <a:avLst/>
          </a:prstGeom>
          <a:noFill/>
          <a:ln>
            <a:noFill/>
          </a:ln>
        </p:spPr>
      </p:sp>
      <p:sp>
        <p:nvSpPr>
          <p:cNvPr id="396" name="Google Shape;396;p66"/>
          <p:cNvSpPr/>
          <p:nvPr>
            <p:ph idx="6" type="pic"/>
          </p:nvPr>
        </p:nvSpPr>
        <p:spPr>
          <a:xfrm>
            <a:off x="5195922" y="1804212"/>
            <a:ext cx="1643700" cy="1535100"/>
          </a:xfrm>
          <a:prstGeom prst="rect">
            <a:avLst/>
          </a:prstGeom>
          <a:noFill/>
          <a:ln>
            <a:noFill/>
          </a:ln>
        </p:spPr>
      </p:sp>
      <p:sp>
        <p:nvSpPr>
          <p:cNvPr id="397" name="Google Shape;397;p66"/>
          <p:cNvSpPr/>
          <p:nvPr>
            <p:ph idx="7" type="pic"/>
          </p:nvPr>
        </p:nvSpPr>
        <p:spPr>
          <a:xfrm>
            <a:off x="7002257" y="1804212"/>
            <a:ext cx="1643700" cy="1535100"/>
          </a:xfrm>
          <a:prstGeom prst="rect">
            <a:avLst/>
          </a:prstGeom>
          <a:noFill/>
          <a:ln>
            <a:noFill/>
          </a:ln>
        </p:spPr>
      </p:sp>
      <p:sp>
        <p:nvSpPr>
          <p:cNvPr id="398" name="Google Shape;398;p66"/>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9" name="Google Shape;399;p66"/>
          <p:cNvSpPr/>
          <p:nvPr>
            <p:ph idx="8" type="pic"/>
          </p:nvPr>
        </p:nvSpPr>
        <p:spPr>
          <a:xfrm>
            <a:off x="3389588" y="3489487"/>
            <a:ext cx="1643700" cy="1535100"/>
          </a:xfrm>
          <a:prstGeom prst="rect">
            <a:avLst/>
          </a:prstGeom>
          <a:noFill/>
          <a:ln>
            <a:noFill/>
          </a:ln>
        </p:spPr>
      </p:sp>
      <p:sp>
        <p:nvSpPr>
          <p:cNvPr id="400" name="Google Shape;400;p66"/>
          <p:cNvSpPr/>
          <p:nvPr>
            <p:ph idx="9" type="pic"/>
          </p:nvPr>
        </p:nvSpPr>
        <p:spPr>
          <a:xfrm>
            <a:off x="5195922" y="3489487"/>
            <a:ext cx="1643700" cy="1535100"/>
          </a:xfrm>
          <a:prstGeom prst="rect">
            <a:avLst/>
          </a:prstGeom>
          <a:noFill/>
          <a:ln>
            <a:noFill/>
          </a:ln>
        </p:spPr>
      </p:sp>
      <p:sp>
        <p:nvSpPr>
          <p:cNvPr id="401" name="Google Shape;401;p66"/>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405" name="Shape 405"/>
        <p:cNvGrpSpPr/>
        <p:nvPr/>
      </p:nvGrpSpPr>
      <p:grpSpPr>
        <a:xfrm>
          <a:off x="0" y="0"/>
          <a:ext cx="0" cy="0"/>
          <a:chOff x="0" y="0"/>
          <a:chExt cx="0" cy="0"/>
        </a:xfrm>
      </p:grpSpPr>
      <p:sp>
        <p:nvSpPr>
          <p:cNvPr id="406" name="Google Shape;406;p68"/>
          <p:cNvSpPr/>
          <p:nvPr>
            <p:ph idx="2" type="pic"/>
          </p:nvPr>
        </p:nvSpPr>
        <p:spPr>
          <a:xfrm>
            <a:off x="8596800" y="223475"/>
            <a:ext cx="318600" cy="318600"/>
          </a:xfrm>
          <a:prstGeom prst="ellipse">
            <a:avLst/>
          </a:prstGeom>
          <a:noFill/>
          <a:ln>
            <a:noFill/>
          </a:ln>
        </p:spPr>
      </p:sp>
      <p:sp>
        <p:nvSpPr>
          <p:cNvPr id="407" name="Google Shape;407;p68"/>
          <p:cNvSpPr txBox="1"/>
          <p:nvPr>
            <p:ph type="title"/>
          </p:nvPr>
        </p:nvSpPr>
        <p:spPr>
          <a:xfrm>
            <a:off x="3780304" y="889050"/>
            <a:ext cx="4446900" cy="1866000"/>
          </a:xfrm>
          <a:prstGeom prst="rect">
            <a:avLst/>
          </a:prstGeom>
        </p:spPr>
        <p:txBody>
          <a:bodyPr anchorCtr="0" anchor="t" bIns="91425" lIns="91425" spcFirstLastPara="1" rIns="91425" wrap="square" tIns="91425">
            <a:noAutofit/>
          </a:bodyPr>
          <a:lstStyle>
            <a:lvl1pPr lvl="0">
              <a:lnSpc>
                <a:spcPct val="86000"/>
              </a:lnSpc>
              <a:spcBef>
                <a:spcPts val="0"/>
              </a:spcBef>
              <a:spcAft>
                <a:spcPts val="0"/>
              </a:spcAft>
              <a:buSzPts val="7200"/>
              <a:buFont typeface="Nanum Myeongjo"/>
              <a:buNone/>
              <a:defRPr sz="7200"/>
            </a:lvl1pPr>
            <a:lvl2pPr lvl="1">
              <a:lnSpc>
                <a:spcPct val="86000"/>
              </a:lnSpc>
              <a:spcBef>
                <a:spcPts val="0"/>
              </a:spcBef>
              <a:spcAft>
                <a:spcPts val="0"/>
              </a:spcAft>
              <a:buSzPts val="1400"/>
              <a:buNone/>
              <a:defRPr/>
            </a:lvl2pPr>
            <a:lvl3pPr lvl="2">
              <a:lnSpc>
                <a:spcPct val="86000"/>
              </a:lnSpc>
              <a:spcBef>
                <a:spcPts val="0"/>
              </a:spcBef>
              <a:spcAft>
                <a:spcPts val="0"/>
              </a:spcAft>
              <a:buSzPts val="1400"/>
              <a:buNone/>
              <a:defRPr/>
            </a:lvl3pPr>
            <a:lvl4pPr lvl="3">
              <a:lnSpc>
                <a:spcPct val="86000"/>
              </a:lnSpc>
              <a:spcBef>
                <a:spcPts val="0"/>
              </a:spcBef>
              <a:spcAft>
                <a:spcPts val="0"/>
              </a:spcAft>
              <a:buSzPts val="1400"/>
              <a:buNone/>
              <a:defRPr/>
            </a:lvl4pPr>
            <a:lvl5pPr lvl="4">
              <a:lnSpc>
                <a:spcPct val="86000"/>
              </a:lnSpc>
              <a:spcBef>
                <a:spcPts val="0"/>
              </a:spcBef>
              <a:spcAft>
                <a:spcPts val="0"/>
              </a:spcAft>
              <a:buSzPts val="1400"/>
              <a:buNone/>
              <a:defRPr/>
            </a:lvl5pPr>
            <a:lvl6pPr lvl="5">
              <a:lnSpc>
                <a:spcPct val="86000"/>
              </a:lnSpc>
              <a:spcBef>
                <a:spcPts val="0"/>
              </a:spcBef>
              <a:spcAft>
                <a:spcPts val="0"/>
              </a:spcAft>
              <a:buSzPts val="1400"/>
              <a:buNone/>
              <a:defRPr/>
            </a:lvl6pPr>
            <a:lvl7pPr lvl="6">
              <a:lnSpc>
                <a:spcPct val="86000"/>
              </a:lnSpc>
              <a:spcBef>
                <a:spcPts val="0"/>
              </a:spcBef>
              <a:spcAft>
                <a:spcPts val="0"/>
              </a:spcAft>
              <a:buSzPts val="1400"/>
              <a:buNone/>
              <a:defRPr/>
            </a:lvl7pPr>
            <a:lvl8pPr lvl="7">
              <a:lnSpc>
                <a:spcPct val="86000"/>
              </a:lnSpc>
              <a:spcBef>
                <a:spcPts val="0"/>
              </a:spcBef>
              <a:spcAft>
                <a:spcPts val="0"/>
              </a:spcAft>
              <a:buSzPts val="1400"/>
              <a:buNone/>
              <a:defRPr/>
            </a:lvl8pPr>
            <a:lvl9pPr lvl="8">
              <a:lnSpc>
                <a:spcPct val="86000"/>
              </a:lnSpc>
              <a:spcBef>
                <a:spcPts val="0"/>
              </a:spcBef>
              <a:spcAft>
                <a:spcPts val="0"/>
              </a:spcAft>
              <a:buSzPts val="1400"/>
              <a:buNone/>
              <a:defRPr/>
            </a:lvl9pPr>
          </a:lstStyle>
          <a:p/>
        </p:txBody>
      </p:sp>
      <p:sp>
        <p:nvSpPr>
          <p:cNvPr id="408" name="Google Shape;408;p68"/>
          <p:cNvSpPr txBox="1"/>
          <p:nvPr>
            <p:ph idx="3" type="title"/>
          </p:nvPr>
        </p:nvSpPr>
        <p:spPr>
          <a:xfrm>
            <a:off x="3821131" y="380700"/>
            <a:ext cx="27432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400"/>
              <a:buFont typeface="Albert Sans"/>
              <a:buNone/>
              <a:defRPr b="1" sz="1400">
                <a:solidFill>
                  <a:schemeClr val="lt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9" name="Google Shape;409;p68"/>
          <p:cNvSpPr txBox="1"/>
          <p:nvPr>
            <p:ph idx="1" type="subTitle"/>
          </p:nvPr>
        </p:nvSpPr>
        <p:spPr>
          <a:xfrm>
            <a:off x="3829943" y="4016050"/>
            <a:ext cx="1309200" cy="903900"/>
          </a:xfrm>
          <a:prstGeom prst="rect">
            <a:avLst/>
          </a:prstGeom>
        </p:spPr>
        <p:txBody>
          <a:bodyPr anchorCtr="0" anchor="t" bIns="91425" lIns="91425" spcFirstLastPara="1" rIns="91425" wrap="square" tIns="91425">
            <a:noAutofit/>
          </a:bodyPr>
          <a:lstStyle>
            <a:lvl1pPr lvl="0">
              <a:spcBef>
                <a:spcPts val="0"/>
              </a:spcBef>
              <a:spcAft>
                <a:spcPts val="0"/>
              </a:spcAft>
              <a:buSzPts val="1000"/>
              <a:buNone/>
              <a:defRPr b="0" sz="1000"/>
            </a:lvl1pPr>
            <a:lvl2pPr lvl="1">
              <a:spcBef>
                <a:spcPts val="0"/>
              </a:spcBef>
              <a:spcAft>
                <a:spcPts val="0"/>
              </a:spcAft>
              <a:buSzPts val="1400"/>
              <a:buNone/>
              <a:defRPr b="0"/>
            </a:lvl2pPr>
            <a:lvl3pPr lvl="2">
              <a:spcBef>
                <a:spcPts val="0"/>
              </a:spcBef>
              <a:spcAft>
                <a:spcPts val="0"/>
              </a:spcAft>
              <a:buSzPts val="1400"/>
              <a:buNone/>
              <a:defRPr b="0"/>
            </a:lvl3pPr>
            <a:lvl4pPr lvl="3">
              <a:spcBef>
                <a:spcPts val="0"/>
              </a:spcBef>
              <a:spcAft>
                <a:spcPts val="0"/>
              </a:spcAft>
              <a:buSzPts val="1400"/>
              <a:buNone/>
              <a:defRPr b="0"/>
            </a:lvl4pPr>
            <a:lvl5pPr lvl="4">
              <a:spcBef>
                <a:spcPts val="0"/>
              </a:spcBef>
              <a:spcAft>
                <a:spcPts val="0"/>
              </a:spcAft>
              <a:buSzPts val="1400"/>
              <a:buNone/>
              <a:defRPr b="0"/>
            </a:lvl5pPr>
            <a:lvl6pPr lvl="5">
              <a:spcBef>
                <a:spcPts val="0"/>
              </a:spcBef>
              <a:spcAft>
                <a:spcPts val="0"/>
              </a:spcAft>
              <a:buSzPts val="1400"/>
              <a:buNone/>
              <a:defRPr b="0"/>
            </a:lvl6pPr>
            <a:lvl7pPr lvl="6">
              <a:spcBef>
                <a:spcPts val="0"/>
              </a:spcBef>
              <a:spcAft>
                <a:spcPts val="0"/>
              </a:spcAft>
              <a:buSzPts val="1400"/>
              <a:buNone/>
              <a:defRPr b="0"/>
            </a:lvl7pPr>
            <a:lvl8pPr lvl="7">
              <a:spcBef>
                <a:spcPts val="0"/>
              </a:spcBef>
              <a:spcAft>
                <a:spcPts val="0"/>
              </a:spcAft>
              <a:buSzPts val="1400"/>
              <a:buNone/>
              <a:defRPr b="0"/>
            </a:lvl8pPr>
            <a:lvl9pPr lvl="8">
              <a:spcBef>
                <a:spcPts val="0"/>
              </a:spcBef>
              <a:spcAft>
                <a:spcPts val="0"/>
              </a:spcAft>
              <a:buSzPts val="1400"/>
              <a:buNone/>
              <a:defRPr b="0"/>
            </a:lvl9pPr>
          </a:lstStyle>
          <a:p/>
        </p:txBody>
      </p:sp>
      <p:sp>
        <p:nvSpPr>
          <p:cNvPr id="410" name="Google Shape;410;p68"/>
          <p:cNvSpPr txBox="1"/>
          <p:nvPr>
            <p:ph idx="4" type="subTitle"/>
          </p:nvPr>
        </p:nvSpPr>
        <p:spPr>
          <a:xfrm>
            <a:off x="5258968" y="4016050"/>
            <a:ext cx="1309200" cy="903900"/>
          </a:xfrm>
          <a:prstGeom prst="rect">
            <a:avLst/>
          </a:prstGeom>
        </p:spPr>
        <p:txBody>
          <a:bodyPr anchorCtr="0" anchor="t" bIns="91425" lIns="91425" spcFirstLastPara="1" rIns="91425" wrap="square" tIns="91425">
            <a:noAutofit/>
          </a:bodyPr>
          <a:lstStyle>
            <a:lvl1pPr lvl="0">
              <a:spcBef>
                <a:spcPts val="0"/>
              </a:spcBef>
              <a:spcAft>
                <a:spcPts val="0"/>
              </a:spcAft>
              <a:buSzPts val="1000"/>
              <a:buNone/>
              <a:defRPr b="0" sz="1000"/>
            </a:lvl1pPr>
            <a:lvl2pPr lvl="1">
              <a:spcBef>
                <a:spcPts val="0"/>
              </a:spcBef>
              <a:spcAft>
                <a:spcPts val="0"/>
              </a:spcAft>
              <a:buSzPts val="1400"/>
              <a:buNone/>
              <a:defRPr b="0"/>
            </a:lvl2pPr>
            <a:lvl3pPr lvl="2">
              <a:spcBef>
                <a:spcPts val="0"/>
              </a:spcBef>
              <a:spcAft>
                <a:spcPts val="0"/>
              </a:spcAft>
              <a:buSzPts val="1400"/>
              <a:buNone/>
              <a:defRPr b="0"/>
            </a:lvl3pPr>
            <a:lvl4pPr lvl="3">
              <a:spcBef>
                <a:spcPts val="0"/>
              </a:spcBef>
              <a:spcAft>
                <a:spcPts val="0"/>
              </a:spcAft>
              <a:buSzPts val="1400"/>
              <a:buNone/>
              <a:defRPr b="0"/>
            </a:lvl4pPr>
            <a:lvl5pPr lvl="4">
              <a:spcBef>
                <a:spcPts val="0"/>
              </a:spcBef>
              <a:spcAft>
                <a:spcPts val="0"/>
              </a:spcAft>
              <a:buSzPts val="1400"/>
              <a:buNone/>
              <a:defRPr b="0"/>
            </a:lvl5pPr>
            <a:lvl6pPr lvl="5">
              <a:spcBef>
                <a:spcPts val="0"/>
              </a:spcBef>
              <a:spcAft>
                <a:spcPts val="0"/>
              </a:spcAft>
              <a:buSzPts val="1400"/>
              <a:buNone/>
              <a:defRPr b="0"/>
            </a:lvl6pPr>
            <a:lvl7pPr lvl="6">
              <a:spcBef>
                <a:spcPts val="0"/>
              </a:spcBef>
              <a:spcAft>
                <a:spcPts val="0"/>
              </a:spcAft>
              <a:buSzPts val="1400"/>
              <a:buNone/>
              <a:defRPr b="0"/>
            </a:lvl7pPr>
            <a:lvl8pPr lvl="7">
              <a:spcBef>
                <a:spcPts val="0"/>
              </a:spcBef>
              <a:spcAft>
                <a:spcPts val="0"/>
              </a:spcAft>
              <a:buSzPts val="1400"/>
              <a:buNone/>
              <a:defRPr b="0"/>
            </a:lvl8pPr>
            <a:lvl9pPr lvl="8">
              <a:spcBef>
                <a:spcPts val="0"/>
              </a:spcBef>
              <a:spcAft>
                <a:spcPts val="0"/>
              </a:spcAft>
              <a:buSzPts val="1400"/>
              <a:buNone/>
              <a:defRPr b="0"/>
            </a:lvl9pPr>
          </a:lstStyle>
          <a:p/>
        </p:txBody>
      </p:sp>
      <p:sp>
        <p:nvSpPr>
          <p:cNvPr id="411" name="Google Shape;411;p68"/>
          <p:cNvSpPr/>
          <p:nvPr>
            <p:ph idx="5" type="pic"/>
          </p:nvPr>
        </p:nvSpPr>
        <p:spPr>
          <a:xfrm>
            <a:off x="228600" y="223475"/>
            <a:ext cx="2857200" cy="2348100"/>
          </a:xfrm>
          <a:prstGeom prst="round2SameRect">
            <a:avLst>
              <a:gd fmla="val 4621" name="adj1"/>
              <a:gd fmla="val 0" name="adj2"/>
            </a:avLst>
          </a:prstGeom>
          <a:noFill/>
          <a:ln>
            <a:noFill/>
          </a:ln>
        </p:spPr>
      </p:sp>
      <p:sp>
        <p:nvSpPr>
          <p:cNvPr id="412" name="Google Shape;412;p68"/>
          <p:cNvSpPr/>
          <p:nvPr>
            <p:ph idx="6" type="pic"/>
          </p:nvPr>
        </p:nvSpPr>
        <p:spPr>
          <a:xfrm rot="10800000">
            <a:off x="228600" y="2564446"/>
            <a:ext cx="2857200" cy="2348100"/>
          </a:xfrm>
          <a:prstGeom prst="round2SameRect">
            <a:avLst>
              <a:gd fmla="val 5506" name="adj1"/>
              <a:gd fmla="val 0" name="adj2"/>
            </a:avLst>
          </a:prstGeom>
          <a:noFill/>
          <a:ln>
            <a:noFill/>
          </a:ln>
        </p:spPr>
      </p:sp>
    </p:spTree>
  </p:cSld>
  <p:clrMapOvr>
    <a:masterClrMapping/>
  </p:clrMapOvr>
  <p:extLst>
    <p:ext uri="{DCECCB84-F9BA-43D5-87BE-67443E8EF086}">
      <p15:sldGuideLst>
        <p15:guide id="1" orient="horz" pos="1620">
          <p15:clr>
            <a:srgbClr val="E46962"/>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List of 4" type="secHead">
  <p:cSld name="SECTION_HEADER">
    <p:spTree>
      <p:nvGrpSpPr>
        <p:cNvPr id="413" name="Shape 413"/>
        <p:cNvGrpSpPr/>
        <p:nvPr/>
      </p:nvGrpSpPr>
      <p:grpSpPr>
        <a:xfrm>
          <a:off x="0" y="0"/>
          <a:ext cx="0" cy="0"/>
          <a:chOff x="0" y="0"/>
          <a:chExt cx="0" cy="0"/>
        </a:xfrm>
      </p:grpSpPr>
      <p:sp>
        <p:nvSpPr>
          <p:cNvPr id="414" name="Google Shape;414;p69"/>
          <p:cNvSpPr txBox="1"/>
          <p:nvPr>
            <p:ph type="title"/>
          </p:nvPr>
        </p:nvSpPr>
        <p:spPr>
          <a:xfrm>
            <a:off x="948175" y="797675"/>
            <a:ext cx="2852100" cy="2654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800"/>
              <a:buFont typeface="Albert Sans"/>
              <a:buNone/>
              <a:defRPr sz="4800">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5" name="Google Shape;415;p69"/>
          <p:cNvSpPr txBox="1"/>
          <p:nvPr>
            <p:ph idx="2" type="title"/>
          </p:nvPr>
        </p:nvSpPr>
        <p:spPr>
          <a:xfrm>
            <a:off x="4469650" y="936450"/>
            <a:ext cx="4440300" cy="817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2400"/>
              <a:buFont typeface="Nanum Myeongjo"/>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416" name="Google Shape;416;p69"/>
          <p:cNvSpPr txBox="1"/>
          <p:nvPr>
            <p:ph idx="3" type="title"/>
          </p:nvPr>
        </p:nvSpPr>
        <p:spPr>
          <a:xfrm>
            <a:off x="4469650" y="1754050"/>
            <a:ext cx="4440300" cy="817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2400"/>
              <a:buFont typeface="Nanum Myeongjo"/>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417" name="Google Shape;417;p69"/>
          <p:cNvSpPr txBox="1"/>
          <p:nvPr>
            <p:ph idx="4" type="title"/>
          </p:nvPr>
        </p:nvSpPr>
        <p:spPr>
          <a:xfrm>
            <a:off x="4469650" y="2574700"/>
            <a:ext cx="4440300" cy="817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2400"/>
              <a:buFont typeface="Nanum Myeongjo"/>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418" name="Google Shape;418;p69"/>
          <p:cNvSpPr txBox="1"/>
          <p:nvPr>
            <p:ph idx="5" type="title"/>
          </p:nvPr>
        </p:nvSpPr>
        <p:spPr>
          <a:xfrm>
            <a:off x="4454025" y="3395350"/>
            <a:ext cx="4453200" cy="817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2400"/>
              <a:buFont typeface="Nanum Myeongjo"/>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419" name="Google Shape;419;p69"/>
          <p:cNvSpPr/>
          <p:nvPr>
            <p:ph idx="6" type="pic"/>
          </p:nvPr>
        </p:nvSpPr>
        <p:spPr>
          <a:xfrm>
            <a:off x="8596800" y="223475"/>
            <a:ext cx="318600" cy="318600"/>
          </a:xfrm>
          <a:prstGeom prst="ellipse">
            <a:avLst/>
          </a:prstGeom>
          <a:no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Purple">
  <p:cSld name="CUSTOM">
    <p:bg>
      <p:bgPr>
        <a:solidFill>
          <a:schemeClr val="lt2"/>
        </a:solidFill>
      </p:bgPr>
    </p:bg>
    <p:spTree>
      <p:nvGrpSpPr>
        <p:cNvPr id="420" name="Shape 420"/>
        <p:cNvGrpSpPr/>
        <p:nvPr/>
      </p:nvGrpSpPr>
      <p:grpSpPr>
        <a:xfrm>
          <a:off x="0" y="0"/>
          <a:ext cx="0" cy="0"/>
          <a:chOff x="0" y="0"/>
          <a:chExt cx="0" cy="0"/>
        </a:xfrm>
      </p:grpSpPr>
      <p:sp>
        <p:nvSpPr>
          <p:cNvPr id="421" name="Google Shape;421;p70"/>
          <p:cNvSpPr txBox="1"/>
          <p:nvPr>
            <p:ph type="title"/>
          </p:nvPr>
        </p:nvSpPr>
        <p:spPr>
          <a:xfrm>
            <a:off x="884890" y="1024150"/>
            <a:ext cx="6123900" cy="1475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9600"/>
              <a:buFont typeface="Nanum Myeongjo"/>
              <a:buNone/>
              <a:defRPr sz="9600">
                <a:solidFill>
                  <a:schemeClr val="dk2"/>
                </a:solidFill>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422" name="Google Shape;422;p70"/>
          <p:cNvSpPr txBox="1"/>
          <p:nvPr>
            <p:ph idx="1" type="subTitle"/>
          </p:nvPr>
        </p:nvSpPr>
        <p:spPr>
          <a:xfrm>
            <a:off x="966811" y="321575"/>
            <a:ext cx="23040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Albert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3" name="Google Shape;423;p70"/>
          <p:cNvSpPr/>
          <p:nvPr>
            <p:ph idx="2" type="pic"/>
          </p:nvPr>
        </p:nvSpPr>
        <p:spPr>
          <a:xfrm>
            <a:off x="8596800" y="223475"/>
            <a:ext cx="318600" cy="318600"/>
          </a:xfrm>
          <a:prstGeom prst="ellipse">
            <a:avLst/>
          </a:prstGeom>
          <a:noFill/>
          <a:ln>
            <a:noFill/>
          </a:ln>
        </p:spPr>
      </p:sp>
      <p:sp>
        <p:nvSpPr>
          <p:cNvPr id="424" name="Google Shape;424;p70"/>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Green">
  <p:cSld name="CUSTOM_5">
    <p:bg>
      <p:bgPr>
        <a:solidFill>
          <a:schemeClr val="accent1"/>
        </a:solidFill>
      </p:bgPr>
    </p:bg>
    <p:spTree>
      <p:nvGrpSpPr>
        <p:cNvPr id="425" name="Shape 425"/>
        <p:cNvGrpSpPr/>
        <p:nvPr/>
      </p:nvGrpSpPr>
      <p:grpSpPr>
        <a:xfrm>
          <a:off x="0" y="0"/>
          <a:ext cx="0" cy="0"/>
          <a:chOff x="0" y="0"/>
          <a:chExt cx="0" cy="0"/>
        </a:xfrm>
      </p:grpSpPr>
      <p:sp>
        <p:nvSpPr>
          <p:cNvPr id="426" name="Google Shape;426;p71"/>
          <p:cNvSpPr/>
          <p:nvPr>
            <p:ph idx="2" type="pic"/>
          </p:nvPr>
        </p:nvSpPr>
        <p:spPr>
          <a:xfrm>
            <a:off x="8596800" y="223475"/>
            <a:ext cx="318600" cy="318600"/>
          </a:xfrm>
          <a:prstGeom prst="ellipse">
            <a:avLst/>
          </a:prstGeom>
          <a:noFill/>
          <a:ln>
            <a:noFill/>
          </a:ln>
        </p:spPr>
      </p:sp>
      <p:sp>
        <p:nvSpPr>
          <p:cNvPr id="427" name="Google Shape;427;p71"/>
          <p:cNvSpPr txBox="1"/>
          <p:nvPr>
            <p:ph type="title"/>
          </p:nvPr>
        </p:nvSpPr>
        <p:spPr>
          <a:xfrm>
            <a:off x="884890" y="1024150"/>
            <a:ext cx="6123900" cy="1475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9600"/>
              <a:buFont typeface="Nanum Myeongjo"/>
              <a:buNone/>
              <a:defRPr sz="9600">
                <a:solidFill>
                  <a:schemeClr val="dk2"/>
                </a:solidFill>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428" name="Google Shape;428;p71"/>
          <p:cNvSpPr txBox="1"/>
          <p:nvPr>
            <p:ph idx="1" type="subTitle"/>
          </p:nvPr>
        </p:nvSpPr>
        <p:spPr>
          <a:xfrm>
            <a:off x="966811" y="321575"/>
            <a:ext cx="23040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Albert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9" name="Google Shape;429;p71"/>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Teal">
  <p:cSld name="CUSTOM_5_1">
    <p:bg>
      <p:bgPr>
        <a:solidFill>
          <a:schemeClr val="accent2"/>
        </a:solidFill>
      </p:bgPr>
    </p:bg>
    <p:spTree>
      <p:nvGrpSpPr>
        <p:cNvPr id="430" name="Shape 430"/>
        <p:cNvGrpSpPr/>
        <p:nvPr/>
      </p:nvGrpSpPr>
      <p:grpSpPr>
        <a:xfrm>
          <a:off x="0" y="0"/>
          <a:ext cx="0" cy="0"/>
          <a:chOff x="0" y="0"/>
          <a:chExt cx="0" cy="0"/>
        </a:xfrm>
      </p:grpSpPr>
      <p:sp>
        <p:nvSpPr>
          <p:cNvPr id="431" name="Google Shape;431;p72"/>
          <p:cNvSpPr/>
          <p:nvPr>
            <p:ph idx="2" type="pic"/>
          </p:nvPr>
        </p:nvSpPr>
        <p:spPr>
          <a:xfrm>
            <a:off x="8596800" y="223475"/>
            <a:ext cx="318600" cy="318600"/>
          </a:xfrm>
          <a:prstGeom prst="ellipse">
            <a:avLst/>
          </a:prstGeom>
          <a:noFill/>
          <a:ln>
            <a:noFill/>
          </a:ln>
        </p:spPr>
      </p:sp>
      <p:sp>
        <p:nvSpPr>
          <p:cNvPr id="432" name="Google Shape;432;p72"/>
          <p:cNvSpPr txBox="1"/>
          <p:nvPr>
            <p:ph type="title"/>
          </p:nvPr>
        </p:nvSpPr>
        <p:spPr>
          <a:xfrm>
            <a:off x="884890" y="1024150"/>
            <a:ext cx="6123900" cy="1475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9600"/>
              <a:buFont typeface="Nanum Myeongjo"/>
              <a:buNone/>
              <a:defRPr sz="9600">
                <a:solidFill>
                  <a:schemeClr val="dk2"/>
                </a:solidFill>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433" name="Google Shape;433;p72"/>
          <p:cNvSpPr txBox="1"/>
          <p:nvPr>
            <p:ph idx="1" type="subTitle"/>
          </p:nvPr>
        </p:nvSpPr>
        <p:spPr>
          <a:xfrm>
            <a:off x="966811" y="321575"/>
            <a:ext cx="23040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Albert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4" name="Google Shape;434;p72"/>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Blue">
  <p:cSld name="CUSTOM_5_1_1">
    <p:bg>
      <p:bgPr>
        <a:solidFill>
          <a:schemeClr val="accent4"/>
        </a:solidFill>
      </p:bgPr>
    </p:bg>
    <p:spTree>
      <p:nvGrpSpPr>
        <p:cNvPr id="435" name="Shape 435"/>
        <p:cNvGrpSpPr/>
        <p:nvPr/>
      </p:nvGrpSpPr>
      <p:grpSpPr>
        <a:xfrm>
          <a:off x="0" y="0"/>
          <a:ext cx="0" cy="0"/>
          <a:chOff x="0" y="0"/>
          <a:chExt cx="0" cy="0"/>
        </a:xfrm>
      </p:grpSpPr>
      <p:sp>
        <p:nvSpPr>
          <p:cNvPr id="436" name="Google Shape;436;p73"/>
          <p:cNvSpPr/>
          <p:nvPr>
            <p:ph idx="2" type="pic"/>
          </p:nvPr>
        </p:nvSpPr>
        <p:spPr>
          <a:xfrm>
            <a:off x="8596800" y="223475"/>
            <a:ext cx="318600" cy="318600"/>
          </a:xfrm>
          <a:prstGeom prst="ellipse">
            <a:avLst/>
          </a:prstGeom>
          <a:noFill/>
          <a:ln>
            <a:noFill/>
          </a:ln>
        </p:spPr>
      </p:sp>
      <p:sp>
        <p:nvSpPr>
          <p:cNvPr id="437" name="Google Shape;437;p73"/>
          <p:cNvSpPr txBox="1"/>
          <p:nvPr>
            <p:ph type="title"/>
          </p:nvPr>
        </p:nvSpPr>
        <p:spPr>
          <a:xfrm>
            <a:off x="884890" y="1024150"/>
            <a:ext cx="6123900" cy="1475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9600"/>
              <a:buNone/>
              <a:defRPr sz="9600">
                <a:solidFill>
                  <a:schemeClr val="dk2"/>
                </a:solidFill>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438" name="Google Shape;438;p73"/>
          <p:cNvSpPr txBox="1"/>
          <p:nvPr>
            <p:ph idx="1" type="subTitle"/>
          </p:nvPr>
        </p:nvSpPr>
        <p:spPr>
          <a:xfrm>
            <a:off x="966811" y="321575"/>
            <a:ext cx="23040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Albert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9" name="Google Shape;439;p73"/>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CUSTOM_1">
    <p:bg>
      <p:bgPr>
        <a:solidFill>
          <a:schemeClr val="lt1"/>
        </a:solidFill>
      </p:bgPr>
    </p:bg>
    <p:spTree>
      <p:nvGrpSpPr>
        <p:cNvPr id="440" name="Shape 440"/>
        <p:cNvGrpSpPr/>
        <p:nvPr/>
      </p:nvGrpSpPr>
      <p:grpSpPr>
        <a:xfrm>
          <a:off x="0" y="0"/>
          <a:ext cx="0" cy="0"/>
          <a:chOff x="0" y="0"/>
          <a:chExt cx="0" cy="0"/>
        </a:xfrm>
      </p:grpSpPr>
      <p:sp>
        <p:nvSpPr>
          <p:cNvPr id="441" name="Google Shape;441;p74"/>
          <p:cNvSpPr/>
          <p:nvPr>
            <p:ph idx="2" type="pic"/>
          </p:nvPr>
        </p:nvSpPr>
        <p:spPr>
          <a:xfrm>
            <a:off x="8596800" y="223475"/>
            <a:ext cx="318600" cy="318600"/>
          </a:xfrm>
          <a:prstGeom prst="ellipse">
            <a:avLst/>
          </a:prstGeom>
          <a:noFill/>
          <a:ln>
            <a:noFill/>
          </a:ln>
        </p:spPr>
      </p:sp>
      <p:sp>
        <p:nvSpPr>
          <p:cNvPr id="442" name="Google Shape;442;p74"/>
          <p:cNvSpPr txBox="1"/>
          <p:nvPr>
            <p:ph idx="1" type="subTitle"/>
          </p:nvPr>
        </p:nvSpPr>
        <p:spPr>
          <a:xfrm>
            <a:off x="4627750" y="1204950"/>
            <a:ext cx="2489700" cy="363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443" name="Google Shape;443;p74"/>
          <p:cNvSpPr txBox="1"/>
          <p:nvPr>
            <p:ph idx="3" type="body"/>
          </p:nvPr>
        </p:nvSpPr>
        <p:spPr>
          <a:xfrm>
            <a:off x="4627750" y="1592350"/>
            <a:ext cx="2539200" cy="16137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1pPr>
            <a:lvl2pPr indent="-381000" lvl="1" marL="914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2pPr>
            <a:lvl3pPr indent="-381000" lvl="2" marL="1371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3pPr>
            <a:lvl4pPr indent="-381000" lvl="3" marL="1828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4pPr>
            <a:lvl5pPr indent="-381000" lvl="4" marL="22860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5pPr>
            <a:lvl6pPr indent="-381000" lvl="5" marL="2743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6pPr>
            <a:lvl7pPr indent="-381000" lvl="6" marL="3200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7pPr>
            <a:lvl8pPr indent="-381000" lvl="7" marL="3657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8pPr>
            <a:lvl9pPr indent="-381000" lvl="8" marL="4114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9pPr>
          </a:lstStyle>
          <a:p/>
        </p:txBody>
      </p:sp>
      <p:sp>
        <p:nvSpPr>
          <p:cNvPr id="444" name="Google Shape;444;p74"/>
          <p:cNvSpPr/>
          <p:nvPr>
            <p:ph idx="4" type="pic"/>
          </p:nvPr>
        </p:nvSpPr>
        <p:spPr>
          <a:xfrm rot="-5400000">
            <a:off x="1529325" y="1257825"/>
            <a:ext cx="3114600" cy="2619600"/>
          </a:xfrm>
          <a:prstGeom prst="round2SameRect">
            <a:avLst>
              <a:gd fmla="val 3848" name="adj1"/>
              <a:gd fmla="val 0" name="adj2"/>
            </a:avLst>
          </a:prstGeom>
          <a:noFill/>
          <a:ln>
            <a:noFill/>
          </a:ln>
        </p:spPr>
      </p:sp>
      <p:sp>
        <p:nvSpPr>
          <p:cNvPr id="445" name="Google Shape;445;p74"/>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extLst>
    <p:ext uri="{DCECCB84-F9BA-43D5-87BE-67443E8EF086}">
      <p15:sldGuideLst>
        <p15:guide id="1" orient="horz" pos="636">
          <p15:clr>
            <a:srgbClr val="E46962"/>
          </p15:clr>
        </p15:guide>
        <p15:guide id="2" orient="horz" pos="2604">
          <p15:clr>
            <a:srgbClr val="E46962"/>
          </p15:clr>
        </p15:guide>
      </p15:sldGuideLst>
    </p:ext>
  </p:extLs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p:cSld name="CUSTOM_2">
    <p:bg>
      <p:bgPr>
        <a:solidFill>
          <a:schemeClr val="lt2"/>
        </a:solidFill>
      </p:bgPr>
    </p:bg>
    <p:spTree>
      <p:nvGrpSpPr>
        <p:cNvPr id="446" name="Shape 446"/>
        <p:cNvGrpSpPr/>
        <p:nvPr/>
      </p:nvGrpSpPr>
      <p:grpSpPr>
        <a:xfrm>
          <a:off x="0" y="0"/>
          <a:ext cx="0" cy="0"/>
          <a:chOff x="0" y="0"/>
          <a:chExt cx="0" cy="0"/>
        </a:xfrm>
      </p:grpSpPr>
      <p:sp>
        <p:nvSpPr>
          <p:cNvPr id="447" name="Google Shape;447;p75"/>
          <p:cNvSpPr/>
          <p:nvPr>
            <p:ph idx="2" type="pic"/>
          </p:nvPr>
        </p:nvSpPr>
        <p:spPr>
          <a:xfrm>
            <a:off x="120000" y="114300"/>
            <a:ext cx="8904000" cy="4914900"/>
          </a:xfrm>
          <a:prstGeom prst="roundRect">
            <a:avLst>
              <a:gd fmla="val 2134" name="adj"/>
            </a:avLst>
          </a:prstGeom>
          <a:no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 Content">
  <p:cSld name="CUSTOM_3">
    <p:bg>
      <p:bgPr>
        <a:solidFill>
          <a:schemeClr val="lt1"/>
        </a:solidFill>
      </p:bgPr>
    </p:bg>
    <p:spTree>
      <p:nvGrpSpPr>
        <p:cNvPr id="448" name="Shape 448"/>
        <p:cNvGrpSpPr/>
        <p:nvPr/>
      </p:nvGrpSpPr>
      <p:grpSpPr>
        <a:xfrm>
          <a:off x="0" y="0"/>
          <a:ext cx="0" cy="0"/>
          <a:chOff x="0" y="0"/>
          <a:chExt cx="0" cy="0"/>
        </a:xfrm>
      </p:grpSpPr>
      <p:sp>
        <p:nvSpPr>
          <p:cNvPr id="449" name="Google Shape;449;p76"/>
          <p:cNvSpPr txBox="1"/>
          <p:nvPr>
            <p:ph idx="1" type="body"/>
          </p:nvPr>
        </p:nvSpPr>
        <p:spPr>
          <a:xfrm>
            <a:off x="5235220" y="2573350"/>
            <a:ext cx="3798300" cy="19077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Albert Sans"/>
              <a:buChar char="●"/>
              <a:defRPr u="none">
                <a:solidFill>
                  <a:schemeClr val="dk2"/>
                </a:solidFill>
              </a:defRPr>
            </a:lvl1pPr>
            <a:lvl2pPr indent="-317500" lvl="1" marL="914400">
              <a:lnSpc>
                <a:spcPct val="115000"/>
              </a:lnSpc>
              <a:spcBef>
                <a:spcPts val="0"/>
              </a:spcBef>
              <a:spcAft>
                <a:spcPts val="0"/>
              </a:spcAft>
              <a:buClr>
                <a:schemeClr val="dk2"/>
              </a:buClr>
              <a:buSzPts val="1400"/>
              <a:buFont typeface="Albert Sans"/>
              <a:buChar char="○"/>
              <a:defRPr u="none">
                <a:solidFill>
                  <a:schemeClr val="dk2"/>
                </a:solidFill>
              </a:defRPr>
            </a:lvl2pPr>
            <a:lvl3pPr indent="-317500" lvl="2" marL="1371600">
              <a:lnSpc>
                <a:spcPct val="115000"/>
              </a:lnSpc>
              <a:spcBef>
                <a:spcPts val="0"/>
              </a:spcBef>
              <a:spcAft>
                <a:spcPts val="0"/>
              </a:spcAft>
              <a:buClr>
                <a:schemeClr val="dk2"/>
              </a:buClr>
              <a:buSzPts val="1400"/>
              <a:buFont typeface="Albert Sans"/>
              <a:buChar char="■"/>
              <a:defRPr u="none">
                <a:solidFill>
                  <a:schemeClr val="dk2"/>
                </a:solidFill>
              </a:defRPr>
            </a:lvl3pPr>
            <a:lvl4pPr indent="-317500" lvl="3" marL="1828800">
              <a:lnSpc>
                <a:spcPct val="115000"/>
              </a:lnSpc>
              <a:spcBef>
                <a:spcPts val="0"/>
              </a:spcBef>
              <a:spcAft>
                <a:spcPts val="0"/>
              </a:spcAft>
              <a:buClr>
                <a:schemeClr val="dk2"/>
              </a:buClr>
              <a:buSzPts val="1400"/>
              <a:buFont typeface="Albert Sans"/>
              <a:buChar char="●"/>
              <a:defRPr u="none">
                <a:solidFill>
                  <a:schemeClr val="dk2"/>
                </a:solidFill>
              </a:defRPr>
            </a:lvl4pPr>
            <a:lvl5pPr indent="-317500" lvl="4" marL="2286000">
              <a:lnSpc>
                <a:spcPct val="115000"/>
              </a:lnSpc>
              <a:spcBef>
                <a:spcPts val="0"/>
              </a:spcBef>
              <a:spcAft>
                <a:spcPts val="0"/>
              </a:spcAft>
              <a:buClr>
                <a:schemeClr val="dk2"/>
              </a:buClr>
              <a:buSzPts val="1400"/>
              <a:buFont typeface="Albert Sans"/>
              <a:buChar char="○"/>
              <a:defRPr u="none">
                <a:solidFill>
                  <a:schemeClr val="dk2"/>
                </a:solidFill>
              </a:defRPr>
            </a:lvl5pPr>
            <a:lvl6pPr indent="-317500" lvl="5" marL="2743200">
              <a:lnSpc>
                <a:spcPct val="115000"/>
              </a:lnSpc>
              <a:spcBef>
                <a:spcPts val="0"/>
              </a:spcBef>
              <a:spcAft>
                <a:spcPts val="0"/>
              </a:spcAft>
              <a:buClr>
                <a:schemeClr val="dk2"/>
              </a:buClr>
              <a:buSzPts val="1400"/>
              <a:buFont typeface="Albert Sans"/>
              <a:buChar char="■"/>
              <a:defRPr u="none">
                <a:solidFill>
                  <a:schemeClr val="dk2"/>
                </a:solidFill>
              </a:defRPr>
            </a:lvl6pPr>
            <a:lvl7pPr indent="-317500" lvl="6" marL="3200400">
              <a:lnSpc>
                <a:spcPct val="115000"/>
              </a:lnSpc>
              <a:spcBef>
                <a:spcPts val="0"/>
              </a:spcBef>
              <a:spcAft>
                <a:spcPts val="0"/>
              </a:spcAft>
              <a:buClr>
                <a:schemeClr val="dk2"/>
              </a:buClr>
              <a:buSzPts val="1400"/>
              <a:buFont typeface="Albert Sans"/>
              <a:buChar char="●"/>
              <a:defRPr u="none">
                <a:solidFill>
                  <a:schemeClr val="dk2"/>
                </a:solidFill>
              </a:defRPr>
            </a:lvl7pPr>
            <a:lvl8pPr indent="-317500" lvl="7" marL="3657600">
              <a:lnSpc>
                <a:spcPct val="115000"/>
              </a:lnSpc>
              <a:spcBef>
                <a:spcPts val="0"/>
              </a:spcBef>
              <a:spcAft>
                <a:spcPts val="0"/>
              </a:spcAft>
              <a:buClr>
                <a:schemeClr val="dk2"/>
              </a:buClr>
              <a:buSzPts val="1400"/>
              <a:buFont typeface="Albert Sans"/>
              <a:buChar char="○"/>
              <a:defRPr u="none">
                <a:solidFill>
                  <a:schemeClr val="dk2"/>
                </a:solidFill>
              </a:defRPr>
            </a:lvl8pPr>
            <a:lvl9pPr indent="-317500" lvl="8" marL="4114800">
              <a:lnSpc>
                <a:spcPct val="115000"/>
              </a:lnSpc>
              <a:spcBef>
                <a:spcPts val="0"/>
              </a:spcBef>
              <a:spcAft>
                <a:spcPts val="0"/>
              </a:spcAft>
              <a:buClr>
                <a:schemeClr val="dk2"/>
              </a:buClr>
              <a:buSzPts val="1400"/>
              <a:buFont typeface="Albert Sans"/>
              <a:buChar char="■"/>
              <a:defRPr u="none">
                <a:solidFill>
                  <a:schemeClr val="dk2"/>
                </a:solidFill>
              </a:defRPr>
            </a:lvl9pPr>
          </a:lstStyle>
          <a:p/>
        </p:txBody>
      </p:sp>
      <p:sp>
        <p:nvSpPr>
          <p:cNvPr id="450" name="Google Shape;450;p76"/>
          <p:cNvSpPr txBox="1"/>
          <p:nvPr>
            <p:ph idx="2" type="body"/>
          </p:nvPr>
        </p:nvSpPr>
        <p:spPr>
          <a:xfrm>
            <a:off x="5235220" y="750863"/>
            <a:ext cx="3729900" cy="16137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1pPr>
            <a:lvl2pPr indent="-381000" lvl="1" marL="914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2pPr>
            <a:lvl3pPr indent="-381000" lvl="2" marL="1371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3pPr>
            <a:lvl4pPr indent="-381000" lvl="3" marL="1828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4pPr>
            <a:lvl5pPr indent="-381000" lvl="4" marL="22860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5pPr>
            <a:lvl6pPr indent="-381000" lvl="5" marL="2743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6pPr>
            <a:lvl7pPr indent="-381000" lvl="6" marL="3200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7pPr>
            <a:lvl8pPr indent="-381000" lvl="7" marL="3657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8pPr>
            <a:lvl9pPr indent="-381000" lvl="8" marL="4114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9pPr>
          </a:lstStyle>
          <a:p/>
        </p:txBody>
      </p:sp>
      <p:sp>
        <p:nvSpPr>
          <p:cNvPr id="451" name="Google Shape;451;p76"/>
          <p:cNvSpPr txBox="1"/>
          <p:nvPr>
            <p:ph type="title"/>
          </p:nvPr>
        </p:nvSpPr>
        <p:spPr>
          <a:xfrm>
            <a:off x="5257467" y="327150"/>
            <a:ext cx="27432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400"/>
              <a:buFont typeface="Albert Sans"/>
              <a:buNone/>
              <a:defRPr b="1" sz="1400">
                <a:solidFill>
                  <a:schemeClr val="lt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2" name="Google Shape;452;p76"/>
          <p:cNvSpPr/>
          <p:nvPr>
            <p:ph idx="3" type="pic"/>
          </p:nvPr>
        </p:nvSpPr>
        <p:spPr>
          <a:xfrm>
            <a:off x="8596800" y="223475"/>
            <a:ext cx="318600" cy="318600"/>
          </a:xfrm>
          <a:prstGeom prst="ellipse">
            <a:avLst/>
          </a:prstGeom>
          <a:noFill/>
          <a:ln>
            <a:noFill/>
          </a:ln>
        </p:spPr>
      </p:sp>
      <p:sp>
        <p:nvSpPr>
          <p:cNvPr id="453" name="Google Shape;453;p76"/>
          <p:cNvSpPr txBox="1"/>
          <p:nvPr>
            <p:ph idx="4"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4" name="Google Shape;454;p76"/>
          <p:cNvSpPr/>
          <p:nvPr>
            <p:ph idx="5" type="pic"/>
          </p:nvPr>
        </p:nvSpPr>
        <p:spPr>
          <a:xfrm rot="10800000">
            <a:off x="228600" y="2561290"/>
            <a:ext cx="2262600" cy="2348400"/>
          </a:xfrm>
          <a:prstGeom prst="round1Rect">
            <a:avLst>
              <a:gd fmla="val 4873" name="adj"/>
            </a:avLst>
          </a:prstGeom>
          <a:noFill/>
          <a:ln>
            <a:noFill/>
          </a:ln>
        </p:spPr>
      </p:sp>
      <p:sp>
        <p:nvSpPr>
          <p:cNvPr id="455" name="Google Shape;455;p76"/>
          <p:cNvSpPr/>
          <p:nvPr>
            <p:ph idx="6" type="pic"/>
          </p:nvPr>
        </p:nvSpPr>
        <p:spPr>
          <a:xfrm>
            <a:off x="2486554" y="223525"/>
            <a:ext cx="2262600" cy="2348400"/>
          </a:xfrm>
          <a:prstGeom prst="round1Rect">
            <a:avLst>
              <a:gd fmla="val 4873" name="adj"/>
            </a:avLst>
          </a:prstGeom>
          <a:noFill/>
          <a:ln>
            <a:noFill/>
          </a:ln>
        </p:spPr>
      </p:sp>
      <p:sp>
        <p:nvSpPr>
          <p:cNvPr id="456" name="Google Shape;456;p76"/>
          <p:cNvSpPr/>
          <p:nvPr>
            <p:ph idx="7" type="pic"/>
          </p:nvPr>
        </p:nvSpPr>
        <p:spPr>
          <a:xfrm flipH="1" rot="10800000">
            <a:off x="2486554" y="2561290"/>
            <a:ext cx="2262600" cy="2348400"/>
          </a:xfrm>
          <a:prstGeom prst="round1Rect">
            <a:avLst>
              <a:gd fmla="val 4873" name="adj"/>
            </a:avLst>
          </a:prstGeom>
          <a:noFill/>
          <a:ln>
            <a:noFill/>
          </a:ln>
        </p:spPr>
      </p:sp>
      <p:sp>
        <p:nvSpPr>
          <p:cNvPr id="457" name="Google Shape;457;p76"/>
          <p:cNvSpPr/>
          <p:nvPr>
            <p:ph idx="8" type="pic"/>
          </p:nvPr>
        </p:nvSpPr>
        <p:spPr>
          <a:xfrm flipH="1">
            <a:off x="228600" y="224575"/>
            <a:ext cx="2262600" cy="2348400"/>
          </a:xfrm>
          <a:prstGeom prst="round1Rect">
            <a:avLst>
              <a:gd fmla="val 4873" name="adj"/>
            </a:avLst>
          </a:prstGeom>
          <a:noFill/>
          <a:ln>
            <a:noFill/>
          </a:ln>
        </p:spPr>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p:cSld name="CUSTOM_3_1">
    <p:bg>
      <p:bgPr>
        <a:solidFill>
          <a:schemeClr val="lt2"/>
        </a:solidFill>
      </p:bgPr>
    </p:bg>
    <p:spTree>
      <p:nvGrpSpPr>
        <p:cNvPr id="458" name="Shape 458"/>
        <p:cNvGrpSpPr/>
        <p:nvPr/>
      </p:nvGrpSpPr>
      <p:grpSpPr>
        <a:xfrm>
          <a:off x="0" y="0"/>
          <a:ext cx="0" cy="0"/>
          <a:chOff x="0" y="0"/>
          <a:chExt cx="0" cy="0"/>
        </a:xfrm>
      </p:grpSpPr>
      <p:sp>
        <p:nvSpPr>
          <p:cNvPr id="459" name="Google Shape;459;p77"/>
          <p:cNvSpPr/>
          <p:nvPr>
            <p:ph idx="2" type="pic"/>
          </p:nvPr>
        </p:nvSpPr>
        <p:spPr>
          <a:xfrm>
            <a:off x="114275" y="114300"/>
            <a:ext cx="2919900" cy="2424300"/>
          </a:xfrm>
          <a:prstGeom prst="roundRect">
            <a:avLst>
              <a:gd fmla="val 2134" name="adj"/>
            </a:avLst>
          </a:prstGeom>
          <a:noFill/>
          <a:ln>
            <a:noFill/>
          </a:ln>
        </p:spPr>
      </p:sp>
      <p:sp>
        <p:nvSpPr>
          <p:cNvPr id="460" name="Google Shape;460;p77"/>
          <p:cNvSpPr/>
          <p:nvPr>
            <p:ph idx="3" type="pic"/>
          </p:nvPr>
        </p:nvSpPr>
        <p:spPr>
          <a:xfrm>
            <a:off x="3117080" y="114300"/>
            <a:ext cx="2919900" cy="2424300"/>
          </a:xfrm>
          <a:prstGeom prst="roundRect">
            <a:avLst>
              <a:gd fmla="val 2134" name="adj"/>
            </a:avLst>
          </a:prstGeom>
          <a:noFill/>
          <a:ln>
            <a:noFill/>
          </a:ln>
        </p:spPr>
      </p:sp>
      <p:sp>
        <p:nvSpPr>
          <p:cNvPr id="461" name="Google Shape;461;p77"/>
          <p:cNvSpPr/>
          <p:nvPr>
            <p:ph idx="4" type="pic"/>
          </p:nvPr>
        </p:nvSpPr>
        <p:spPr>
          <a:xfrm>
            <a:off x="114275" y="2604796"/>
            <a:ext cx="2919900" cy="2424300"/>
          </a:xfrm>
          <a:prstGeom prst="roundRect">
            <a:avLst>
              <a:gd fmla="val 2134" name="adj"/>
            </a:avLst>
          </a:prstGeom>
          <a:noFill/>
          <a:ln>
            <a:noFill/>
          </a:ln>
        </p:spPr>
      </p:sp>
      <p:sp>
        <p:nvSpPr>
          <p:cNvPr id="462" name="Google Shape;462;p77"/>
          <p:cNvSpPr/>
          <p:nvPr>
            <p:ph idx="5" type="pic"/>
          </p:nvPr>
        </p:nvSpPr>
        <p:spPr>
          <a:xfrm>
            <a:off x="3117080" y="2604796"/>
            <a:ext cx="2919900" cy="2424300"/>
          </a:xfrm>
          <a:prstGeom prst="roundRect">
            <a:avLst>
              <a:gd fmla="val 2134" name="adj"/>
            </a:avLst>
          </a:prstGeom>
          <a:noFill/>
          <a:ln>
            <a:noFill/>
          </a:ln>
        </p:spPr>
      </p:sp>
      <p:sp>
        <p:nvSpPr>
          <p:cNvPr id="463" name="Google Shape;463;p77"/>
          <p:cNvSpPr/>
          <p:nvPr>
            <p:ph idx="6" type="pic"/>
          </p:nvPr>
        </p:nvSpPr>
        <p:spPr>
          <a:xfrm>
            <a:off x="6109898" y="114300"/>
            <a:ext cx="2919900" cy="2424300"/>
          </a:xfrm>
          <a:prstGeom prst="roundRect">
            <a:avLst>
              <a:gd fmla="val 2134" name="adj"/>
            </a:avLst>
          </a:prstGeom>
          <a:noFill/>
          <a:ln>
            <a:noFill/>
          </a:ln>
        </p:spPr>
      </p:sp>
      <p:sp>
        <p:nvSpPr>
          <p:cNvPr id="464" name="Google Shape;464;p77"/>
          <p:cNvSpPr/>
          <p:nvPr>
            <p:ph idx="7" type="pic"/>
          </p:nvPr>
        </p:nvSpPr>
        <p:spPr>
          <a:xfrm>
            <a:off x="6109898" y="2604796"/>
            <a:ext cx="2919900" cy="2424300"/>
          </a:xfrm>
          <a:prstGeom prst="roundRect">
            <a:avLst>
              <a:gd fmla="val 2134" name="adj"/>
            </a:avLst>
          </a:prstGeom>
          <a:noFill/>
          <a:ln>
            <a:noFill/>
          </a:ln>
        </p:spPr>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ext">
  <p:cSld name="CUSTOM_4">
    <p:bg>
      <p:bgPr>
        <a:solidFill>
          <a:schemeClr val="lt1"/>
        </a:solidFill>
      </p:bgPr>
    </p:bg>
    <p:spTree>
      <p:nvGrpSpPr>
        <p:cNvPr id="465" name="Shape 465"/>
        <p:cNvGrpSpPr/>
        <p:nvPr/>
      </p:nvGrpSpPr>
      <p:grpSpPr>
        <a:xfrm>
          <a:off x="0" y="0"/>
          <a:ext cx="0" cy="0"/>
          <a:chOff x="0" y="0"/>
          <a:chExt cx="0" cy="0"/>
        </a:xfrm>
      </p:grpSpPr>
      <p:sp>
        <p:nvSpPr>
          <p:cNvPr id="466" name="Google Shape;466;p78"/>
          <p:cNvSpPr txBox="1"/>
          <p:nvPr>
            <p:ph idx="1" type="body"/>
          </p:nvPr>
        </p:nvSpPr>
        <p:spPr>
          <a:xfrm>
            <a:off x="970234" y="770775"/>
            <a:ext cx="3729900" cy="1613700"/>
          </a:xfrm>
          <a:prstGeom prst="rect">
            <a:avLst/>
          </a:prstGeom>
          <a:noFill/>
        </p:spPr>
        <p:txBody>
          <a:bodyPr anchorCtr="0" anchor="t" bIns="91425" lIns="91425" spcFirstLastPara="1" rIns="91425" wrap="square" tIns="91425">
            <a:noAutofit/>
          </a:bodyPr>
          <a:lstStyle>
            <a:lvl1pPr indent="-381000" lvl="0" marL="457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1pPr>
            <a:lvl2pPr indent="-381000" lvl="1" marL="914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2pPr>
            <a:lvl3pPr indent="-381000" lvl="2" marL="1371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3pPr>
            <a:lvl4pPr indent="-381000" lvl="3" marL="1828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4pPr>
            <a:lvl5pPr indent="-381000" lvl="4" marL="22860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5pPr>
            <a:lvl6pPr indent="-381000" lvl="5" marL="2743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6pPr>
            <a:lvl7pPr indent="-381000" lvl="6" marL="3200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7pPr>
            <a:lvl8pPr indent="-381000" lvl="7" marL="3657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8pPr>
            <a:lvl9pPr indent="-381000" lvl="8" marL="4114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9pPr>
          </a:lstStyle>
          <a:p/>
        </p:txBody>
      </p:sp>
      <p:sp>
        <p:nvSpPr>
          <p:cNvPr id="467" name="Google Shape;467;p78"/>
          <p:cNvSpPr txBox="1"/>
          <p:nvPr>
            <p:ph type="title"/>
          </p:nvPr>
        </p:nvSpPr>
        <p:spPr>
          <a:xfrm>
            <a:off x="956138" y="327150"/>
            <a:ext cx="27432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400"/>
              <a:buFont typeface="Albert Sans"/>
              <a:buNone/>
              <a:defRPr b="1" sz="1400">
                <a:solidFill>
                  <a:schemeClr val="lt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8" name="Google Shape;468;p78"/>
          <p:cNvSpPr txBox="1"/>
          <p:nvPr>
            <p:ph idx="2" type="body"/>
          </p:nvPr>
        </p:nvSpPr>
        <p:spPr>
          <a:xfrm>
            <a:off x="5235225" y="824225"/>
            <a:ext cx="3321600" cy="3470400"/>
          </a:xfrm>
          <a:prstGeom prst="rect">
            <a:avLst/>
          </a:prstGeom>
          <a:noFill/>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Albert Sans"/>
              <a:buChar char="●"/>
              <a:defRPr u="none">
                <a:solidFill>
                  <a:schemeClr val="dk2"/>
                </a:solidFill>
              </a:defRPr>
            </a:lvl1pPr>
            <a:lvl2pPr indent="-317500" lvl="1" marL="914400">
              <a:lnSpc>
                <a:spcPct val="115000"/>
              </a:lnSpc>
              <a:spcBef>
                <a:spcPts val="1000"/>
              </a:spcBef>
              <a:spcAft>
                <a:spcPts val="0"/>
              </a:spcAft>
              <a:buClr>
                <a:schemeClr val="dk2"/>
              </a:buClr>
              <a:buSzPts val="1400"/>
              <a:buChar char="○"/>
              <a:defRPr u="none">
                <a:solidFill>
                  <a:schemeClr val="dk2"/>
                </a:solidFill>
              </a:defRPr>
            </a:lvl2pPr>
            <a:lvl3pPr indent="-317500" lvl="2" marL="1371600">
              <a:lnSpc>
                <a:spcPct val="115000"/>
              </a:lnSpc>
              <a:spcBef>
                <a:spcPts val="1000"/>
              </a:spcBef>
              <a:spcAft>
                <a:spcPts val="0"/>
              </a:spcAft>
              <a:buClr>
                <a:schemeClr val="dk2"/>
              </a:buClr>
              <a:buSzPts val="1400"/>
              <a:buChar char="■"/>
              <a:defRPr u="none">
                <a:solidFill>
                  <a:schemeClr val="dk2"/>
                </a:solidFill>
              </a:defRPr>
            </a:lvl3pPr>
            <a:lvl4pPr indent="-317500" lvl="3" marL="1828800">
              <a:lnSpc>
                <a:spcPct val="115000"/>
              </a:lnSpc>
              <a:spcBef>
                <a:spcPts val="1000"/>
              </a:spcBef>
              <a:spcAft>
                <a:spcPts val="0"/>
              </a:spcAft>
              <a:buClr>
                <a:schemeClr val="dk2"/>
              </a:buClr>
              <a:buSzPts val="1400"/>
              <a:buChar char="●"/>
              <a:defRPr u="none">
                <a:solidFill>
                  <a:schemeClr val="dk2"/>
                </a:solidFill>
              </a:defRPr>
            </a:lvl4pPr>
            <a:lvl5pPr indent="-317500" lvl="4" marL="2286000">
              <a:lnSpc>
                <a:spcPct val="115000"/>
              </a:lnSpc>
              <a:spcBef>
                <a:spcPts val="1000"/>
              </a:spcBef>
              <a:spcAft>
                <a:spcPts val="0"/>
              </a:spcAft>
              <a:buClr>
                <a:schemeClr val="dk2"/>
              </a:buClr>
              <a:buSzPts val="1400"/>
              <a:buChar char="○"/>
              <a:defRPr u="none">
                <a:solidFill>
                  <a:schemeClr val="dk2"/>
                </a:solidFill>
              </a:defRPr>
            </a:lvl5pPr>
            <a:lvl6pPr indent="-317500" lvl="5" marL="2743200">
              <a:lnSpc>
                <a:spcPct val="115000"/>
              </a:lnSpc>
              <a:spcBef>
                <a:spcPts val="1000"/>
              </a:spcBef>
              <a:spcAft>
                <a:spcPts val="0"/>
              </a:spcAft>
              <a:buClr>
                <a:schemeClr val="dk2"/>
              </a:buClr>
              <a:buSzPts val="1400"/>
              <a:buChar char="■"/>
              <a:defRPr u="none">
                <a:solidFill>
                  <a:schemeClr val="dk2"/>
                </a:solidFill>
              </a:defRPr>
            </a:lvl6pPr>
            <a:lvl7pPr indent="-317500" lvl="6" marL="3200400">
              <a:lnSpc>
                <a:spcPct val="115000"/>
              </a:lnSpc>
              <a:spcBef>
                <a:spcPts val="1000"/>
              </a:spcBef>
              <a:spcAft>
                <a:spcPts val="0"/>
              </a:spcAft>
              <a:buClr>
                <a:schemeClr val="dk2"/>
              </a:buClr>
              <a:buSzPts val="1400"/>
              <a:buChar char="●"/>
              <a:defRPr u="none">
                <a:solidFill>
                  <a:schemeClr val="dk2"/>
                </a:solidFill>
              </a:defRPr>
            </a:lvl7pPr>
            <a:lvl8pPr indent="-317500" lvl="7" marL="3657600">
              <a:lnSpc>
                <a:spcPct val="115000"/>
              </a:lnSpc>
              <a:spcBef>
                <a:spcPts val="1000"/>
              </a:spcBef>
              <a:spcAft>
                <a:spcPts val="0"/>
              </a:spcAft>
              <a:buClr>
                <a:schemeClr val="dk2"/>
              </a:buClr>
              <a:buSzPts val="1400"/>
              <a:buChar char="○"/>
              <a:defRPr u="none">
                <a:solidFill>
                  <a:schemeClr val="dk2"/>
                </a:solidFill>
              </a:defRPr>
            </a:lvl8pPr>
            <a:lvl9pPr indent="-317500" lvl="8" marL="4114800">
              <a:lnSpc>
                <a:spcPct val="115000"/>
              </a:lnSpc>
              <a:spcBef>
                <a:spcPts val="1000"/>
              </a:spcBef>
              <a:spcAft>
                <a:spcPts val="1000"/>
              </a:spcAft>
              <a:buClr>
                <a:schemeClr val="dk2"/>
              </a:buClr>
              <a:buSzPts val="1400"/>
              <a:buChar char="■"/>
              <a:defRPr u="none">
                <a:solidFill>
                  <a:schemeClr val="dk2"/>
                </a:solidFill>
              </a:defRPr>
            </a:lvl9pPr>
          </a:lstStyle>
          <a:p/>
        </p:txBody>
      </p:sp>
      <p:sp>
        <p:nvSpPr>
          <p:cNvPr id="469" name="Google Shape;469;p78"/>
          <p:cNvSpPr/>
          <p:nvPr>
            <p:ph idx="3" type="pic"/>
          </p:nvPr>
        </p:nvSpPr>
        <p:spPr>
          <a:xfrm>
            <a:off x="8596800" y="223475"/>
            <a:ext cx="318600" cy="318600"/>
          </a:xfrm>
          <a:prstGeom prst="ellipse">
            <a:avLst/>
          </a:prstGeom>
          <a:noFill/>
          <a:ln>
            <a:noFill/>
          </a:ln>
        </p:spPr>
      </p:sp>
      <p:sp>
        <p:nvSpPr>
          <p:cNvPr id="470" name="Google Shape;470;p78"/>
          <p:cNvSpPr txBox="1"/>
          <p:nvPr>
            <p:ph idx="4"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ept">
  <p:cSld name="CUSTOM_4_1">
    <p:bg>
      <p:bgPr>
        <a:solidFill>
          <a:schemeClr val="lt1"/>
        </a:solidFill>
      </p:bgPr>
    </p:bg>
    <p:spTree>
      <p:nvGrpSpPr>
        <p:cNvPr id="471" name="Shape 471"/>
        <p:cNvGrpSpPr/>
        <p:nvPr/>
      </p:nvGrpSpPr>
      <p:grpSpPr>
        <a:xfrm>
          <a:off x="0" y="0"/>
          <a:ext cx="0" cy="0"/>
          <a:chOff x="0" y="0"/>
          <a:chExt cx="0" cy="0"/>
        </a:xfrm>
      </p:grpSpPr>
      <p:sp>
        <p:nvSpPr>
          <p:cNvPr id="472" name="Google Shape;472;p79"/>
          <p:cNvSpPr txBox="1"/>
          <p:nvPr>
            <p:ph idx="1" type="body"/>
          </p:nvPr>
        </p:nvSpPr>
        <p:spPr>
          <a:xfrm>
            <a:off x="949503" y="770775"/>
            <a:ext cx="7171500" cy="16137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1pPr>
            <a:lvl2pPr indent="-381000" lvl="1" marL="914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2pPr>
            <a:lvl3pPr indent="-381000" lvl="2" marL="1371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3pPr>
            <a:lvl4pPr indent="-381000" lvl="3" marL="1828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4pPr>
            <a:lvl5pPr indent="-381000" lvl="4" marL="22860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5pPr>
            <a:lvl6pPr indent="-381000" lvl="5" marL="27432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6pPr>
            <a:lvl7pPr indent="-381000" lvl="6" marL="32004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7pPr>
            <a:lvl8pPr indent="-381000" lvl="7" marL="36576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8pPr>
            <a:lvl9pPr indent="-381000" lvl="8" marL="4114800">
              <a:spcBef>
                <a:spcPts val="0"/>
              </a:spcBef>
              <a:spcAft>
                <a:spcPts val="0"/>
              </a:spcAft>
              <a:buClr>
                <a:schemeClr val="dk2"/>
              </a:buClr>
              <a:buSzPts val="2400"/>
              <a:buFont typeface="Nanum Myeongjo"/>
              <a:buChar char="■"/>
              <a:defRPr sz="2400" u="none">
                <a:solidFill>
                  <a:schemeClr val="dk2"/>
                </a:solidFill>
                <a:latin typeface="Nanum Myeongjo"/>
                <a:ea typeface="Nanum Myeongjo"/>
                <a:cs typeface="Nanum Myeongjo"/>
                <a:sym typeface="Nanum Myeongjo"/>
              </a:defRPr>
            </a:lvl9pPr>
          </a:lstStyle>
          <a:p/>
        </p:txBody>
      </p:sp>
      <p:sp>
        <p:nvSpPr>
          <p:cNvPr id="473" name="Google Shape;473;p79"/>
          <p:cNvSpPr txBox="1"/>
          <p:nvPr>
            <p:ph type="title"/>
          </p:nvPr>
        </p:nvSpPr>
        <p:spPr>
          <a:xfrm>
            <a:off x="956138" y="327150"/>
            <a:ext cx="27432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400"/>
              <a:buFont typeface="Albert Sans"/>
              <a:buNone/>
              <a:defRPr b="1" sz="1400">
                <a:solidFill>
                  <a:schemeClr val="lt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4" name="Google Shape;474;p79"/>
          <p:cNvSpPr txBox="1"/>
          <p:nvPr>
            <p:ph idx="2" type="body"/>
          </p:nvPr>
        </p:nvSpPr>
        <p:spPr>
          <a:xfrm>
            <a:off x="961716" y="2599900"/>
            <a:ext cx="7145100" cy="1802100"/>
          </a:xfrm>
          <a:prstGeom prst="rect">
            <a:avLst/>
          </a:prstGeom>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Albert Sans"/>
              <a:buChar char="●"/>
              <a:defRPr u="none">
                <a:solidFill>
                  <a:schemeClr val="dk2"/>
                </a:solidFill>
              </a:defRPr>
            </a:lvl1pPr>
            <a:lvl2pPr indent="-317500" lvl="1" marL="914400">
              <a:lnSpc>
                <a:spcPct val="115000"/>
              </a:lnSpc>
              <a:spcBef>
                <a:spcPts val="1000"/>
              </a:spcBef>
              <a:spcAft>
                <a:spcPts val="0"/>
              </a:spcAft>
              <a:buClr>
                <a:schemeClr val="dk2"/>
              </a:buClr>
              <a:buSzPts val="1400"/>
              <a:buChar char="○"/>
              <a:defRPr u="none">
                <a:solidFill>
                  <a:schemeClr val="dk2"/>
                </a:solidFill>
              </a:defRPr>
            </a:lvl2pPr>
            <a:lvl3pPr indent="-317500" lvl="2" marL="1371600">
              <a:lnSpc>
                <a:spcPct val="115000"/>
              </a:lnSpc>
              <a:spcBef>
                <a:spcPts val="1000"/>
              </a:spcBef>
              <a:spcAft>
                <a:spcPts val="0"/>
              </a:spcAft>
              <a:buClr>
                <a:schemeClr val="dk2"/>
              </a:buClr>
              <a:buSzPts val="1400"/>
              <a:buChar char="■"/>
              <a:defRPr u="none">
                <a:solidFill>
                  <a:schemeClr val="dk2"/>
                </a:solidFill>
              </a:defRPr>
            </a:lvl3pPr>
            <a:lvl4pPr indent="-317500" lvl="3" marL="1828800">
              <a:lnSpc>
                <a:spcPct val="115000"/>
              </a:lnSpc>
              <a:spcBef>
                <a:spcPts val="1000"/>
              </a:spcBef>
              <a:spcAft>
                <a:spcPts val="0"/>
              </a:spcAft>
              <a:buClr>
                <a:schemeClr val="dk2"/>
              </a:buClr>
              <a:buSzPts val="1400"/>
              <a:buChar char="●"/>
              <a:defRPr u="none">
                <a:solidFill>
                  <a:schemeClr val="dk2"/>
                </a:solidFill>
              </a:defRPr>
            </a:lvl4pPr>
            <a:lvl5pPr indent="-317500" lvl="4" marL="2286000">
              <a:lnSpc>
                <a:spcPct val="115000"/>
              </a:lnSpc>
              <a:spcBef>
                <a:spcPts val="1000"/>
              </a:spcBef>
              <a:spcAft>
                <a:spcPts val="0"/>
              </a:spcAft>
              <a:buClr>
                <a:schemeClr val="dk2"/>
              </a:buClr>
              <a:buSzPts val="1400"/>
              <a:buChar char="○"/>
              <a:defRPr u="none">
                <a:solidFill>
                  <a:schemeClr val="dk2"/>
                </a:solidFill>
              </a:defRPr>
            </a:lvl5pPr>
            <a:lvl6pPr indent="-317500" lvl="5" marL="2743200">
              <a:lnSpc>
                <a:spcPct val="115000"/>
              </a:lnSpc>
              <a:spcBef>
                <a:spcPts val="1000"/>
              </a:spcBef>
              <a:spcAft>
                <a:spcPts val="0"/>
              </a:spcAft>
              <a:buClr>
                <a:schemeClr val="dk2"/>
              </a:buClr>
              <a:buSzPts val="1400"/>
              <a:buChar char="■"/>
              <a:defRPr u="none">
                <a:solidFill>
                  <a:schemeClr val="dk2"/>
                </a:solidFill>
              </a:defRPr>
            </a:lvl6pPr>
            <a:lvl7pPr indent="-317500" lvl="6" marL="3200400">
              <a:lnSpc>
                <a:spcPct val="115000"/>
              </a:lnSpc>
              <a:spcBef>
                <a:spcPts val="1000"/>
              </a:spcBef>
              <a:spcAft>
                <a:spcPts val="0"/>
              </a:spcAft>
              <a:buClr>
                <a:schemeClr val="dk2"/>
              </a:buClr>
              <a:buSzPts val="1400"/>
              <a:buChar char="●"/>
              <a:defRPr u="none">
                <a:solidFill>
                  <a:schemeClr val="dk2"/>
                </a:solidFill>
              </a:defRPr>
            </a:lvl7pPr>
            <a:lvl8pPr indent="-317500" lvl="7" marL="3657600">
              <a:lnSpc>
                <a:spcPct val="115000"/>
              </a:lnSpc>
              <a:spcBef>
                <a:spcPts val="1000"/>
              </a:spcBef>
              <a:spcAft>
                <a:spcPts val="0"/>
              </a:spcAft>
              <a:buClr>
                <a:schemeClr val="dk2"/>
              </a:buClr>
              <a:buSzPts val="1400"/>
              <a:buChar char="○"/>
              <a:defRPr u="none">
                <a:solidFill>
                  <a:schemeClr val="dk2"/>
                </a:solidFill>
              </a:defRPr>
            </a:lvl8pPr>
            <a:lvl9pPr indent="-317500" lvl="8" marL="4114800">
              <a:lnSpc>
                <a:spcPct val="115000"/>
              </a:lnSpc>
              <a:spcBef>
                <a:spcPts val="1000"/>
              </a:spcBef>
              <a:spcAft>
                <a:spcPts val="1000"/>
              </a:spcAft>
              <a:buClr>
                <a:schemeClr val="dk2"/>
              </a:buClr>
              <a:buSzPts val="1400"/>
              <a:buChar char="■"/>
              <a:defRPr u="none">
                <a:solidFill>
                  <a:schemeClr val="dk2"/>
                </a:solidFill>
              </a:defRPr>
            </a:lvl9pPr>
          </a:lstStyle>
          <a:p/>
        </p:txBody>
      </p:sp>
      <p:sp>
        <p:nvSpPr>
          <p:cNvPr id="475" name="Google Shape;475;p79"/>
          <p:cNvSpPr/>
          <p:nvPr>
            <p:ph idx="3" type="pic"/>
          </p:nvPr>
        </p:nvSpPr>
        <p:spPr>
          <a:xfrm>
            <a:off x="8596800" y="223475"/>
            <a:ext cx="318600" cy="318600"/>
          </a:xfrm>
          <a:prstGeom prst="ellipse">
            <a:avLst/>
          </a:prstGeom>
          <a:noFill/>
          <a:ln>
            <a:noFill/>
          </a:ln>
        </p:spPr>
      </p:sp>
      <p:sp>
        <p:nvSpPr>
          <p:cNvPr id="476" name="Google Shape;476;p79"/>
          <p:cNvSpPr txBox="1"/>
          <p:nvPr>
            <p:ph idx="4"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Problem">
  <p:cSld name="CUSTOM_6">
    <p:spTree>
      <p:nvGrpSpPr>
        <p:cNvPr id="477" name="Shape 477"/>
        <p:cNvGrpSpPr/>
        <p:nvPr/>
      </p:nvGrpSpPr>
      <p:grpSpPr>
        <a:xfrm>
          <a:off x="0" y="0"/>
          <a:ext cx="0" cy="0"/>
          <a:chOff x="0" y="0"/>
          <a:chExt cx="0" cy="0"/>
        </a:xfrm>
      </p:grpSpPr>
      <p:sp>
        <p:nvSpPr>
          <p:cNvPr id="478" name="Google Shape;478;p80"/>
          <p:cNvSpPr/>
          <p:nvPr>
            <p:ph idx="2" type="pic"/>
          </p:nvPr>
        </p:nvSpPr>
        <p:spPr>
          <a:xfrm>
            <a:off x="8596800" y="223475"/>
            <a:ext cx="318600" cy="318600"/>
          </a:xfrm>
          <a:prstGeom prst="ellipse">
            <a:avLst/>
          </a:prstGeom>
          <a:noFill/>
          <a:ln>
            <a:noFill/>
          </a:ln>
        </p:spPr>
      </p:sp>
      <p:sp>
        <p:nvSpPr>
          <p:cNvPr id="479" name="Google Shape;479;p80"/>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480" name="Google Shape;480;p80"/>
          <p:cNvSpPr txBox="1"/>
          <p:nvPr>
            <p:ph idx="1" type="subTitle"/>
          </p:nvPr>
        </p:nvSpPr>
        <p:spPr>
          <a:xfrm>
            <a:off x="958450" y="2692875"/>
            <a:ext cx="7137900" cy="2013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400"/>
              <a:buFont typeface="Nanum Myeongjo"/>
              <a:buNone/>
              <a:defRPr b="0"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481" name="Google Shape;481;p80"/>
          <p:cNvSpPr txBox="1"/>
          <p:nvPr>
            <p:ph idx="3" type="title"/>
          </p:nvPr>
        </p:nvSpPr>
        <p:spPr>
          <a:xfrm>
            <a:off x="956150" y="55575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1400"/>
              <a:buFont typeface="Albert Sans"/>
              <a:buNone/>
              <a:defRPr b="1" sz="1400">
                <a:solidFill>
                  <a:schemeClr val="accent1"/>
                </a:solidFill>
                <a:latin typeface="Albert Sans"/>
                <a:ea typeface="Albert Sans"/>
                <a:cs typeface="Albert Sans"/>
                <a:sym typeface="Albert Sans"/>
              </a:defRPr>
            </a:lvl1pPr>
            <a:lvl2pPr lvl="1">
              <a:spcBef>
                <a:spcPts val="0"/>
              </a:spcBef>
              <a:spcAft>
                <a:spcPts val="0"/>
              </a:spcAft>
              <a:buClr>
                <a:schemeClr val="accent1"/>
              </a:buClr>
              <a:buSzPts val="1400"/>
              <a:buNone/>
              <a:defRPr>
                <a:solidFill>
                  <a:schemeClr val="accent1"/>
                </a:solidFill>
              </a:defRPr>
            </a:lvl2pPr>
            <a:lvl3pPr lvl="2">
              <a:spcBef>
                <a:spcPts val="0"/>
              </a:spcBef>
              <a:spcAft>
                <a:spcPts val="0"/>
              </a:spcAft>
              <a:buClr>
                <a:schemeClr val="accent1"/>
              </a:buClr>
              <a:buSzPts val="1400"/>
              <a:buNone/>
              <a:defRPr>
                <a:solidFill>
                  <a:schemeClr val="accent1"/>
                </a:solidFill>
              </a:defRPr>
            </a:lvl3pPr>
            <a:lvl4pPr lvl="3">
              <a:spcBef>
                <a:spcPts val="0"/>
              </a:spcBef>
              <a:spcAft>
                <a:spcPts val="0"/>
              </a:spcAft>
              <a:buClr>
                <a:schemeClr val="accent1"/>
              </a:buClr>
              <a:buSzPts val="1400"/>
              <a:buNone/>
              <a:defRPr>
                <a:solidFill>
                  <a:schemeClr val="accent1"/>
                </a:solidFill>
              </a:defRPr>
            </a:lvl4pPr>
            <a:lvl5pPr lvl="4">
              <a:spcBef>
                <a:spcPts val="0"/>
              </a:spcBef>
              <a:spcAft>
                <a:spcPts val="0"/>
              </a:spcAft>
              <a:buClr>
                <a:schemeClr val="accent1"/>
              </a:buClr>
              <a:buSzPts val="1400"/>
              <a:buNone/>
              <a:defRPr>
                <a:solidFill>
                  <a:schemeClr val="accent1"/>
                </a:solidFill>
              </a:defRPr>
            </a:lvl5pPr>
            <a:lvl6pPr lvl="5">
              <a:spcBef>
                <a:spcPts val="0"/>
              </a:spcBef>
              <a:spcAft>
                <a:spcPts val="0"/>
              </a:spcAft>
              <a:buClr>
                <a:schemeClr val="accent1"/>
              </a:buClr>
              <a:buSzPts val="1400"/>
              <a:buNone/>
              <a:defRPr>
                <a:solidFill>
                  <a:schemeClr val="accent1"/>
                </a:solidFill>
              </a:defRPr>
            </a:lvl6pPr>
            <a:lvl7pPr lvl="6">
              <a:spcBef>
                <a:spcPts val="0"/>
              </a:spcBef>
              <a:spcAft>
                <a:spcPts val="0"/>
              </a:spcAft>
              <a:buClr>
                <a:schemeClr val="accent1"/>
              </a:buClr>
              <a:buSzPts val="1400"/>
              <a:buNone/>
              <a:defRPr>
                <a:solidFill>
                  <a:schemeClr val="accent1"/>
                </a:solidFill>
              </a:defRPr>
            </a:lvl7pPr>
            <a:lvl8pPr lvl="7">
              <a:spcBef>
                <a:spcPts val="0"/>
              </a:spcBef>
              <a:spcAft>
                <a:spcPts val="0"/>
              </a:spcAft>
              <a:buClr>
                <a:schemeClr val="accent1"/>
              </a:buClr>
              <a:buSzPts val="1400"/>
              <a:buNone/>
              <a:defRPr>
                <a:solidFill>
                  <a:schemeClr val="accent1"/>
                </a:solidFill>
              </a:defRPr>
            </a:lvl8pPr>
            <a:lvl9pPr lvl="8">
              <a:spcBef>
                <a:spcPts val="0"/>
              </a:spcBef>
              <a:spcAft>
                <a:spcPts val="0"/>
              </a:spcAft>
              <a:buClr>
                <a:schemeClr val="accent1"/>
              </a:buClr>
              <a:buSzPts val="1400"/>
              <a:buNone/>
              <a:defRPr>
                <a:solidFill>
                  <a:schemeClr val="accent1"/>
                </a:solidFill>
              </a:defRPr>
            </a:lvl9pPr>
          </a:lstStyle>
          <a:p/>
        </p:txBody>
      </p:sp>
      <p:sp>
        <p:nvSpPr>
          <p:cNvPr id="482" name="Google Shape;482;p80"/>
          <p:cNvSpPr txBox="1"/>
          <p:nvPr>
            <p:ph idx="4" type="title"/>
          </p:nvPr>
        </p:nvSpPr>
        <p:spPr>
          <a:xfrm>
            <a:off x="941263" y="866159"/>
            <a:ext cx="7137900" cy="2013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6000"/>
              <a:buFont typeface="Albert Sans"/>
              <a:buNone/>
              <a:defRPr sz="6000">
                <a:latin typeface="Albert Sans"/>
                <a:ea typeface="Albert Sans"/>
                <a:cs typeface="Albert Sans"/>
                <a:sym typeface="Albert Sans"/>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s &amp; Benefits">
  <p:cSld name="CUSTOM_7">
    <p:spTree>
      <p:nvGrpSpPr>
        <p:cNvPr id="483" name="Shape 483"/>
        <p:cNvGrpSpPr/>
        <p:nvPr/>
      </p:nvGrpSpPr>
      <p:grpSpPr>
        <a:xfrm>
          <a:off x="0" y="0"/>
          <a:ext cx="0" cy="0"/>
          <a:chOff x="0" y="0"/>
          <a:chExt cx="0" cy="0"/>
        </a:xfrm>
      </p:grpSpPr>
      <p:sp>
        <p:nvSpPr>
          <p:cNvPr id="484" name="Google Shape;484;p81"/>
          <p:cNvSpPr txBox="1"/>
          <p:nvPr>
            <p:ph idx="1" type="subTitle"/>
          </p:nvPr>
        </p:nvSpPr>
        <p:spPr>
          <a:xfrm>
            <a:off x="-394525" y="762900"/>
            <a:ext cx="29583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485" name="Google Shape;485;p81"/>
          <p:cNvSpPr txBox="1"/>
          <p:nvPr>
            <p:ph idx="2" type="subTitle"/>
          </p:nvPr>
        </p:nvSpPr>
        <p:spPr>
          <a:xfrm>
            <a:off x="7780000" y="762900"/>
            <a:ext cx="19617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400"/>
              <a:buFont typeface="Albert Sans"/>
              <a:buNone/>
              <a:defRPr/>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486" name="Google Shape;486;p81"/>
          <p:cNvSpPr txBox="1"/>
          <p:nvPr>
            <p:ph idx="3" type="subTitle"/>
          </p:nvPr>
        </p:nvSpPr>
        <p:spPr>
          <a:xfrm>
            <a:off x="-867225" y="1991550"/>
            <a:ext cx="20115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400"/>
              <a:buFont typeface="Albert Sans"/>
              <a:buNone/>
              <a:defRPr/>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487" name="Google Shape;487;p81"/>
          <p:cNvSpPr txBox="1"/>
          <p:nvPr>
            <p:ph idx="4" type="subTitle"/>
          </p:nvPr>
        </p:nvSpPr>
        <p:spPr>
          <a:xfrm>
            <a:off x="1384800" y="1991550"/>
            <a:ext cx="19617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488" name="Google Shape;488;p81"/>
          <p:cNvSpPr txBox="1"/>
          <p:nvPr>
            <p:ph idx="5" type="subTitle"/>
          </p:nvPr>
        </p:nvSpPr>
        <p:spPr>
          <a:xfrm>
            <a:off x="3556975" y="1991550"/>
            <a:ext cx="44034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6000"/>
              <a:buNone/>
              <a:defRPr b="0" sz="6000"/>
            </a:lvl1pPr>
            <a:lvl2pPr lvl="1">
              <a:spcBef>
                <a:spcPts val="0"/>
              </a:spcBef>
              <a:spcAft>
                <a:spcPts val="0"/>
              </a:spcAft>
              <a:buClr>
                <a:schemeClr val="lt1"/>
              </a:buClr>
              <a:buSzPts val="6000"/>
              <a:buFont typeface="Albert Sans"/>
              <a:buNone/>
              <a:defRPr sz="6000"/>
            </a:lvl2pPr>
            <a:lvl3pPr lvl="2">
              <a:spcBef>
                <a:spcPts val="0"/>
              </a:spcBef>
              <a:spcAft>
                <a:spcPts val="0"/>
              </a:spcAft>
              <a:buClr>
                <a:schemeClr val="lt1"/>
              </a:buClr>
              <a:buSzPts val="6000"/>
              <a:buFont typeface="Albert Sans"/>
              <a:buNone/>
              <a:defRPr sz="6000"/>
            </a:lvl3pPr>
            <a:lvl4pPr lvl="3">
              <a:spcBef>
                <a:spcPts val="0"/>
              </a:spcBef>
              <a:spcAft>
                <a:spcPts val="0"/>
              </a:spcAft>
              <a:buClr>
                <a:schemeClr val="lt1"/>
              </a:buClr>
              <a:buSzPts val="6000"/>
              <a:buFont typeface="Albert Sans"/>
              <a:buNone/>
              <a:defRPr sz="6000"/>
            </a:lvl4pPr>
            <a:lvl5pPr lvl="4">
              <a:spcBef>
                <a:spcPts val="0"/>
              </a:spcBef>
              <a:spcAft>
                <a:spcPts val="0"/>
              </a:spcAft>
              <a:buClr>
                <a:schemeClr val="lt1"/>
              </a:buClr>
              <a:buSzPts val="6000"/>
              <a:buFont typeface="Albert Sans"/>
              <a:buNone/>
              <a:defRPr sz="6000"/>
            </a:lvl5pPr>
            <a:lvl6pPr lvl="5">
              <a:spcBef>
                <a:spcPts val="0"/>
              </a:spcBef>
              <a:spcAft>
                <a:spcPts val="0"/>
              </a:spcAft>
              <a:buClr>
                <a:schemeClr val="lt1"/>
              </a:buClr>
              <a:buSzPts val="6000"/>
              <a:buFont typeface="Albert Sans"/>
              <a:buNone/>
              <a:defRPr sz="6000"/>
            </a:lvl6pPr>
            <a:lvl7pPr lvl="6">
              <a:spcBef>
                <a:spcPts val="0"/>
              </a:spcBef>
              <a:spcAft>
                <a:spcPts val="0"/>
              </a:spcAft>
              <a:buClr>
                <a:schemeClr val="lt1"/>
              </a:buClr>
              <a:buSzPts val="6000"/>
              <a:buFont typeface="Albert Sans"/>
              <a:buNone/>
              <a:defRPr sz="6000"/>
            </a:lvl7pPr>
            <a:lvl8pPr lvl="7">
              <a:spcBef>
                <a:spcPts val="0"/>
              </a:spcBef>
              <a:spcAft>
                <a:spcPts val="0"/>
              </a:spcAft>
              <a:buClr>
                <a:schemeClr val="lt1"/>
              </a:buClr>
              <a:buSzPts val="6000"/>
              <a:buFont typeface="Albert Sans"/>
              <a:buNone/>
              <a:defRPr sz="6000"/>
            </a:lvl8pPr>
            <a:lvl9pPr lvl="8">
              <a:spcBef>
                <a:spcPts val="0"/>
              </a:spcBef>
              <a:spcAft>
                <a:spcPts val="0"/>
              </a:spcAft>
              <a:buClr>
                <a:schemeClr val="lt1"/>
              </a:buClr>
              <a:buSzPts val="6000"/>
              <a:buFont typeface="Albert Sans"/>
              <a:buNone/>
              <a:defRPr sz="6000"/>
            </a:lvl9pPr>
          </a:lstStyle>
          <a:p/>
        </p:txBody>
      </p:sp>
      <p:sp>
        <p:nvSpPr>
          <p:cNvPr id="489" name="Google Shape;489;p81"/>
          <p:cNvSpPr txBox="1"/>
          <p:nvPr>
            <p:ph idx="6" type="subTitle"/>
          </p:nvPr>
        </p:nvSpPr>
        <p:spPr>
          <a:xfrm>
            <a:off x="8207225" y="1991550"/>
            <a:ext cx="22164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490" name="Google Shape;490;p81"/>
          <p:cNvSpPr txBox="1"/>
          <p:nvPr>
            <p:ph idx="7" type="subTitle"/>
          </p:nvPr>
        </p:nvSpPr>
        <p:spPr>
          <a:xfrm>
            <a:off x="307950" y="3220200"/>
            <a:ext cx="38076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491" name="Google Shape;491;p81"/>
          <p:cNvSpPr txBox="1"/>
          <p:nvPr>
            <p:ph idx="8" type="subTitle"/>
          </p:nvPr>
        </p:nvSpPr>
        <p:spPr>
          <a:xfrm>
            <a:off x="4367925" y="3220200"/>
            <a:ext cx="21210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400"/>
              <a:buFont typeface="Albert Sans"/>
              <a:buNone/>
              <a:defRPr/>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492" name="Google Shape;492;p81"/>
          <p:cNvSpPr txBox="1"/>
          <p:nvPr>
            <p:ph idx="9" type="subTitle"/>
          </p:nvPr>
        </p:nvSpPr>
        <p:spPr>
          <a:xfrm>
            <a:off x="6718750" y="3220200"/>
            <a:ext cx="23832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493" name="Google Shape;493;p81"/>
          <p:cNvSpPr txBox="1"/>
          <p:nvPr>
            <p:ph idx="13" type="subTitle"/>
          </p:nvPr>
        </p:nvSpPr>
        <p:spPr>
          <a:xfrm>
            <a:off x="2793625" y="762900"/>
            <a:ext cx="21435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400"/>
              <a:buFont typeface="Albert Sans"/>
              <a:buNone/>
              <a:defRPr/>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494" name="Google Shape;494;p81"/>
          <p:cNvSpPr txBox="1"/>
          <p:nvPr>
            <p:ph idx="14" type="subTitle"/>
          </p:nvPr>
        </p:nvSpPr>
        <p:spPr>
          <a:xfrm>
            <a:off x="5151963" y="762900"/>
            <a:ext cx="2413200" cy="1160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1pPr>
            <a:lvl2pPr lvl="1">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2pPr>
            <a:lvl3pPr lvl="2">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3pPr>
            <a:lvl4pPr lvl="3">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4pPr>
            <a:lvl5pPr lvl="4">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5pPr>
            <a:lvl6pPr lvl="5">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6pPr>
            <a:lvl7pPr lvl="6">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7pPr>
            <a:lvl8pPr lvl="7">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8pPr>
            <a:lvl9pPr lvl="8">
              <a:spcBef>
                <a:spcPts val="0"/>
              </a:spcBef>
              <a:spcAft>
                <a:spcPts val="0"/>
              </a:spcAft>
              <a:buClr>
                <a:schemeClr val="lt1"/>
              </a:buClr>
              <a:buSzPts val="2400"/>
              <a:buFont typeface="Nanum Myeongjo"/>
              <a:buNone/>
              <a:defRPr sz="2400">
                <a:latin typeface="Nanum Myeongjo"/>
                <a:ea typeface="Nanum Myeongjo"/>
                <a:cs typeface="Nanum Myeongjo"/>
                <a:sym typeface="Nanum Myeongjo"/>
              </a:defRPr>
            </a:lvl9pPr>
          </a:lstStyle>
          <a:p/>
        </p:txBody>
      </p:sp>
      <p:sp>
        <p:nvSpPr>
          <p:cNvPr id="495" name="Google Shape;495;p81"/>
          <p:cNvSpPr/>
          <p:nvPr>
            <p:ph idx="15" type="pic"/>
          </p:nvPr>
        </p:nvSpPr>
        <p:spPr>
          <a:xfrm>
            <a:off x="8596800" y="223475"/>
            <a:ext cx="318600" cy="318600"/>
          </a:xfrm>
          <a:prstGeom prst="ellipse">
            <a:avLst/>
          </a:prstGeom>
          <a:noFill/>
          <a:ln>
            <a:noFill/>
          </a:ln>
        </p:spPr>
      </p:sp>
      <p:sp>
        <p:nvSpPr>
          <p:cNvPr id="496" name="Google Shape;496;p81"/>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 Graph">
  <p:cSld name="CUSTOM_8">
    <p:spTree>
      <p:nvGrpSpPr>
        <p:cNvPr id="497" name="Shape 497"/>
        <p:cNvGrpSpPr/>
        <p:nvPr/>
      </p:nvGrpSpPr>
      <p:grpSpPr>
        <a:xfrm>
          <a:off x="0" y="0"/>
          <a:ext cx="0" cy="0"/>
          <a:chOff x="0" y="0"/>
          <a:chExt cx="0" cy="0"/>
        </a:xfrm>
      </p:grpSpPr>
      <p:sp>
        <p:nvSpPr>
          <p:cNvPr id="498" name="Google Shape;498;p82"/>
          <p:cNvSpPr txBox="1"/>
          <p:nvPr>
            <p:ph type="title"/>
          </p:nvPr>
        </p:nvSpPr>
        <p:spPr>
          <a:xfrm>
            <a:off x="956150" y="32715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1400"/>
              <a:buFont typeface="Albert Sans"/>
              <a:buNone/>
              <a:defRPr b="1" sz="1400">
                <a:solidFill>
                  <a:schemeClr val="accent1"/>
                </a:solidFill>
                <a:latin typeface="Albert Sans"/>
                <a:ea typeface="Albert Sans"/>
                <a:cs typeface="Albert Sans"/>
                <a:sym typeface="Albert Sans"/>
              </a:defRPr>
            </a:lvl1pPr>
            <a:lvl2pPr lvl="1">
              <a:spcBef>
                <a:spcPts val="0"/>
              </a:spcBef>
              <a:spcAft>
                <a:spcPts val="0"/>
              </a:spcAft>
              <a:buClr>
                <a:schemeClr val="accent1"/>
              </a:buClr>
              <a:buSzPts val="1400"/>
              <a:buNone/>
              <a:defRPr>
                <a:solidFill>
                  <a:schemeClr val="accent1"/>
                </a:solidFill>
              </a:defRPr>
            </a:lvl2pPr>
            <a:lvl3pPr lvl="2">
              <a:spcBef>
                <a:spcPts val="0"/>
              </a:spcBef>
              <a:spcAft>
                <a:spcPts val="0"/>
              </a:spcAft>
              <a:buClr>
                <a:schemeClr val="accent1"/>
              </a:buClr>
              <a:buSzPts val="1400"/>
              <a:buNone/>
              <a:defRPr>
                <a:solidFill>
                  <a:schemeClr val="accent1"/>
                </a:solidFill>
              </a:defRPr>
            </a:lvl3pPr>
            <a:lvl4pPr lvl="3">
              <a:spcBef>
                <a:spcPts val="0"/>
              </a:spcBef>
              <a:spcAft>
                <a:spcPts val="0"/>
              </a:spcAft>
              <a:buClr>
                <a:schemeClr val="accent1"/>
              </a:buClr>
              <a:buSzPts val="1400"/>
              <a:buNone/>
              <a:defRPr>
                <a:solidFill>
                  <a:schemeClr val="accent1"/>
                </a:solidFill>
              </a:defRPr>
            </a:lvl4pPr>
            <a:lvl5pPr lvl="4">
              <a:spcBef>
                <a:spcPts val="0"/>
              </a:spcBef>
              <a:spcAft>
                <a:spcPts val="0"/>
              </a:spcAft>
              <a:buClr>
                <a:schemeClr val="accent1"/>
              </a:buClr>
              <a:buSzPts val="1400"/>
              <a:buNone/>
              <a:defRPr>
                <a:solidFill>
                  <a:schemeClr val="accent1"/>
                </a:solidFill>
              </a:defRPr>
            </a:lvl5pPr>
            <a:lvl6pPr lvl="5">
              <a:spcBef>
                <a:spcPts val="0"/>
              </a:spcBef>
              <a:spcAft>
                <a:spcPts val="0"/>
              </a:spcAft>
              <a:buClr>
                <a:schemeClr val="accent1"/>
              </a:buClr>
              <a:buSzPts val="1400"/>
              <a:buNone/>
              <a:defRPr>
                <a:solidFill>
                  <a:schemeClr val="accent1"/>
                </a:solidFill>
              </a:defRPr>
            </a:lvl6pPr>
            <a:lvl7pPr lvl="6">
              <a:spcBef>
                <a:spcPts val="0"/>
              </a:spcBef>
              <a:spcAft>
                <a:spcPts val="0"/>
              </a:spcAft>
              <a:buClr>
                <a:schemeClr val="accent1"/>
              </a:buClr>
              <a:buSzPts val="1400"/>
              <a:buNone/>
              <a:defRPr>
                <a:solidFill>
                  <a:schemeClr val="accent1"/>
                </a:solidFill>
              </a:defRPr>
            </a:lvl7pPr>
            <a:lvl8pPr lvl="7">
              <a:spcBef>
                <a:spcPts val="0"/>
              </a:spcBef>
              <a:spcAft>
                <a:spcPts val="0"/>
              </a:spcAft>
              <a:buClr>
                <a:schemeClr val="accent1"/>
              </a:buClr>
              <a:buSzPts val="1400"/>
              <a:buNone/>
              <a:defRPr>
                <a:solidFill>
                  <a:schemeClr val="accent1"/>
                </a:solidFill>
              </a:defRPr>
            </a:lvl8pPr>
            <a:lvl9pPr lvl="8">
              <a:spcBef>
                <a:spcPts val="0"/>
              </a:spcBef>
              <a:spcAft>
                <a:spcPts val="0"/>
              </a:spcAft>
              <a:buClr>
                <a:schemeClr val="accent1"/>
              </a:buClr>
              <a:buSzPts val="1400"/>
              <a:buNone/>
              <a:defRPr>
                <a:solidFill>
                  <a:schemeClr val="accent1"/>
                </a:solidFill>
              </a:defRPr>
            </a:lvl9pPr>
          </a:lstStyle>
          <a:p/>
        </p:txBody>
      </p:sp>
      <p:sp>
        <p:nvSpPr>
          <p:cNvPr id="499" name="Google Shape;499;p82"/>
          <p:cNvSpPr/>
          <p:nvPr>
            <p:ph idx="2" type="pic"/>
          </p:nvPr>
        </p:nvSpPr>
        <p:spPr>
          <a:xfrm>
            <a:off x="8596800" y="223475"/>
            <a:ext cx="318600" cy="318600"/>
          </a:xfrm>
          <a:prstGeom prst="ellipse">
            <a:avLst/>
          </a:prstGeom>
          <a:noFill/>
          <a:ln>
            <a:noFill/>
          </a:ln>
        </p:spPr>
      </p:sp>
      <p:sp>
        <p:nvSpPr>
          <p:cNvPr id="500" name="Google Shape;500;p82"/>
          <p:cNvSpPr txBox="1"/>
          <p:nvPr>
            <p:ph idx="1" type="subTitle"/>
          </p:nvPr>
        </p:nvSpPr>
        <p:spPr>
          <a:xfrm>
            <a:off x="3831000" y="327150"/>
            <a:ext cx="4500300" cy="1202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1" name="Google Shape;501;p82"/>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e Graph">
  <p:cSld name="CUSTOM_8_1">
    <p:spTree>
      <p:nvGrpSpPr>
        <p:cNvPr id="502" name="Shape 502"/>
        <p:cNvGrpSpPr/>
        <p:nvPr/>
      </p:nvGrpSpPr>
      <p:grpSpPr>
        <a:xfrm>
          <a:off x="0" y="0"/>
          <a:ext cx="0" cy="0"/>
          <a:chOff x="0" y="0"/>
          <a:chExt cx="0" cy="0"/>
        </a:xfrm>
      </p:grpSpPr>
      <p:sp>
        <p:nvSpPr>
          <p:cNvPr id="503" name="Google Shape;503;p83"/>
          <p:cNvSpPr txBox="1"/>
          <p:nvPr>
            <p:ph idx="1" type="subTitle"/>
          </p:nvPr>
        </p:nvSpPr>
        <p:spPr>
          <a:xfrm>
            <a:off x="955475" y="1615450"/>
            <a:ext cx="3291600" cy="2850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4" name="Google Shape;504;p83"/>
          <p:cNvSpPr txBox="1"/>
          <p:nvPr>
            <p:ph type="title"/>
          </p:nvPr>
        </p:nvSpPr>
        <p:spPr>
          <a:xfrm>
            <a:off x="956150" y="327150"/>
            <a:ext cx="35586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400"/>
              <a:buFont typeface="Albert Sans"/>
              <a:buNone/>
              <a:defRPr b="1" sz="1400">
                <a:solidFill>
                  <a:schemeClr val="accent1"/>
                </a:solidFill>
                <a:latin typeface="Albert Sans"/>
                <a:ea typeface="Albert Sans"/>
                <a:cs typeface="Albert Sans"/>
                <a:sym typeface="Albert Sans"/>
              </a:defRPr>
            </a:lvl1pPr>
            <a:lvl2pPr lvl="1">
              <a:spcBef>
                <a:spcPts val="0"/>
              </a:spcBef>
              <a:spcAft>
                <a:spcPts val="0"/>
              </a:spcAft>
              <a:buClr>
                <a:schemeClr val="accent1"/>
              </a:buClr>
              <a:buSzPts val="1400"/>
              <a:buNone/>
              <a:defRPr>
                <a:solidFill>
                  <a:schemeClr val="accent1"/>
                </a:solidFill>
              </a:defRPr>
            </a:lvl2pPr>
            <a:lvl3pPr lvl="2">
              <a:spcBef>
                <a:spcPts val="0"/>
              </a:spcBef>
              <a:spcAft>
                <a:spcPts val="0"/>
              </a:spcAft>
              <a:buClr>
                <a:schemeClr val="accent1"/>
              </a:buClr>
              <a:buSzPts val="1400"/>
              <a:buNone/>
              <a:defRPr>
                <a:solidFill>
                  <a:schemeClr val="accent1"/>
                </a:solidFill>
              </a:defRPr>
            </a:lvl3pPr>
            <a:lvl4pPr lvl="3">
              <a:spcBef>
                <a:spcPts val="0"/>
              </a:spcBef>
              <a:spcAft>
                <a:spcPts val="0"/>
              </a:spcAft>
              <a:buClr>
                <a:schemeClr val="accent1"/>
              </a:buClr>
              <a:buSzPts val="1400"/>
              <a:buNone/>
              <a:defRPr>
                <a:solidFill>
                  <a:schemeClr val="accent1"/>
                </a:solidFill>
              </a:defRPr>
            </a:lvl4pPr>
            <a:lvl5pPr lvl="4">
              <a:spcBef>
                <a:spcPts val="0"/>
              </a:spcBef>
              <a:spcAft>
                <a:spcPts val="0"/>
              </a:spcAft>
              <a:buClr>
                <a:schemeClr val="accent1"/>
              </a:buClr>
              <a:buSzPts val="1400"/>
              <a:buNone/>
              <a:defRPr>
                <a:solidFill>
                  <a:schemeClr val="accent1"/>
                </a:solidFill>
              </a:defRPr>
            </a:lvl5pPr>
            <a:lvl6pPr lvl="5">
              <a:spcBef>
                <a:spcPts val="0"/>
              </a:spcBef>
              <a:spcAft>
                <a:spcPts val="0"/>
              </a:spcAft>
              <a:buClr>
                <a:schemeClr val="accent1"/>
              </a:buClr>
              <a:buSzPts val="1400"/>
              <a:buNone/>
              <a:defRPr>
                <a:solidFill>
                  <a:schemeClr val="accent1"/>
                </a:solidFill>
              </a:defRPr>
            </a:lvl6pPr>
            <a:lvl7pPr lvl="6">
              <a:spcBef>
                <a:spcPts val="0"/>
              </a:spcBef>
              <a:spcAft>
                <a:spcPts val="0"/>
              </a:spcAft>
              <a:buClr>
                <a:schemeClr val="accent1"/>
              </a:buClr>
              <a:buSzPts val="1400"/>
              <a:buNone/>
              <a:defRPr>
                <a:solidFill>
                  <a:schemeClr val="accent1"/>
                </a:solidFill>
              </a:defRPr>
            </a:lvl7pPr>
            <a:lvl8pPr lvl="7">
              <a:spcBef>
                <a:spcPts val="0"/>
              </a:spcBef>
              <a:spcAft>
                <a:spcPts val="0"/>
              </a:spcAft>
              <a:buClr>
                <a:schemeClr val="accent1"/>
              </a:buClr>
              <a:buSzPts val="1400"/>
              <a:buNone/>
              <a:defRPr>
                <a:solidFill>
                  <a:schemeClr val="accent1"/>
                </a:solidFill>
              </a:defRPr>
            </a:lvl8pPr>
            <a:lvl9pPr lvl="8">
              <a:spcBef>
                <a:spcPts val="0"/>
              </a:spcBef>
              <a:spcAft>
                <a:spcPts val="0"/>
              </a:spcAft>
              <a:buClr>
                <a:schemeClr val="accent1"/>
              </a:buClr>
              <a:buSzPts val="1400"/>
              <a:buNone/>
              <a:defRPr>
                <a:solidFill>
                  <a:schemeClr val="accent1"/>
                </a:solidFill>
              </a:defRPr>
            </a:lvl9pPr>
          </a:lstStyle>
          <a:p/>
        </p:txBody>
      </p:sp>
      <p:sp>
        <p:nvSpPr>
          <p:cNvPr id="505" name="Google Shape;505;p83"/>
          <p:cNvSpPr/>
          <p:nvPr>
            <p:ph idx="2" type="pic"/>
          </p:nvPr>
        </p:nvSpPr>
        <p:spPr>
          <a:xfrm>
            <a:off x="8596800" y="223475"/>
            <a:ext cx="318600" cy="318600"/>
          </a:xfrm>
          <a:prstGeom prst="ellipse">
            <a:avLst/>
          </a:prstGeom>
          <a:noFill/>
          <a:ln>
            <a:noFill/>
          </a:ln>
        </p:spPr>
      </p:sp>
      <p:sp>
        <p:nvSpPr>
          <p:cNvPr id="506" name="Google Shape;506;p83"/>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Solution">
  <p:cSld name="CUSTOM_9">
    <p:bg>
      <p:bgPr>
        <a:solidFill>
          <a:schemeClr val="accent1"/>
        </a:solidFill>
      </p:bgPr>
    </p:bg>
    <p:spTree>
      <p:nvGrpSpPr>
        <p:cNvPr id="507" name="Shape 507"/>
        <p:cNvGrpSpPr/>
        <p:nvPr/>
      </p:nvGrpSpPr>
      <p:grpSpPr>
        <a:xfrm>
          <a:off x="0" y="0"/>
          <a:ext cx="0" cy="0"/>
          <a:chOff x="0" y="0"/>
          <a:chExt cx="0" cy="0"/>
        </a:xfrm>
      </p:grpSpPr>
      <p:sp>
        <p:nvSpPr>
          <p:cNvPr id="508" name="Google Shape;508;p84"/>
          <p:cNvSpPr/>
          <p:nvPr/>
        </p:nvSpPr>
        <p:spPr>
          <a:xfrm>
            <a:off x="116350" y="93175"/>
            <a:ext cx="8904000" cy="4914900"/>
          </a:xfrm>
          <a:prstGeom prst="roundRect">
            <a:avLst>
              <a:gd fmla="val 261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4"/>
          <p:cNvSpPr txBox="1"/>
          <p:nvPr>
            <p:ph idx="1" type="subTitle"/>
          </p:nvPr>
        </p:nvSpPr>
        <p:spPr>
          <a:xfrm>
            <a:off x="958450" y="2692875"/>
            <a:ext cx="7137900" cy="2013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400"/>
              <a:buFont typeface="Nanum Myeongjo"/>
              <a:buNone/>
              <a:defRPr b="0" sz="2400">
                <a:solidFill>
                  <a:schemeClr val="dk2"/>
                </a:solidFill>
                <a:latin typeface="Nanum Myeongjo"/>
                <a:ea typeface="Nanum Myeongjo"/>
                <a:cs typeface="Nanum Myeongjo"/>
                <a:sym typeface="Nanum Myeongjo"/>
              </a:defRPr>
            </a:lvl1pPr>
            <a:lvl2pPr lvl="1">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2pPr>
            <a:lvl3pPr lvl="2">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3pPr>
            <a:lvl4pPr lvl="3">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4pPr>
            <a:lvl5pPr lvl="4">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5pPr>
            <a:lvl6pPr lvl="5">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6pPr>
            <a:lvl7pPr lvl="6">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7pPr>
            <a:lvl8pPr lvl="7">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8pPr>
            <a:lvl9pPr lvl="8">
              <a:spcBef>
                <a:spcPts val="0"/>
              </a:spcBef>
              <a:spcAft>
                <a:spcPts val="0"/>
              </a:spcAft>
              <a:buClr>
                <a:schemeClr val="dk2"/>
              </a:buClr>
              <a:buSzPts val="2400"/>
              <a:buFont typeface="Nanum Myeongjo"/>
              <a:buNone/>
              <a:defRPr sz="2400">
                <a:solidFill>
                  <a:schemeClr val="dk2"/>
                </a:solidFill>
                <a:latin typeface="Nanum Myeongjo"/>
                <a:ea typeface="Nanum Myeongjo"/>
                <a:cs typeface="Nanum Myeongjo"/>
                <a:sym typeface="Nanum Myeongjo"/>
              </a:defRPr>
            </a:lvl9pPr>
          </a:lstStyle>
          <a:p/>
        </p:txBody>
      </p:sp>
      <p:sp>
        <p:nvSpPr>
          <p:cNvPr id="510" name="Google Shape;510;p84"/>
          <p:cNvSpPr txBox="1"/>
          <p:nvPr>
            <p:ph type="title"/>
          </p:nvPr>
        </p:nvSpPr>
        <p:spPr>
          <a:xfrm>
            <a:off x="956150" y="55575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11" name="Google Shape;511;p84"/>
          <p:cNvSpPr txBox="1"/>
          <p:nvPr>
            <p:ph idx="2" type="title"/>
          </p:nvPr>
        </p:nvSpPr>
        <p:spPr>
          <a:xfrm>
            <a:off x="941263" y="866159"/>
            <a:ext cx="7137900" cy="20133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12" name="Google Shape;512;p84"/>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3" name="Google Shape;513;p84"/>
          <p:cNvSpPr/>
          <p:nvPr>
            <p:ph idx="4" type="pic"/>
          </p:nvPr>
        </p:nvSpPr>
        <p:spPr>
          <a:xfrm>
            <a:off x="8596800" y="223475"/>
            <a:ext cx="318600" cy="318600"/>
          </a:xfrm>
          <a:prstGeom prst="ellipse">
            <a:avLst/>
          </a:prstGeom>
          <a:noFill/>
          <a:ln>
            <a:noFill/>
          </a:ln>
        </p:spPr>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y It Works">
  <p:cSld name="CUSTOM_9_1">
    <p:bg>
      <p:bgPr>
        <a:solidFill>
          <a:schemeClr val="accent1"/>
        </a:solidFill>
      </p:bgPr>
    </p:bg>
    <p:spTree>
      <p:nvGrpSpPr>
        <p:cNvPr id="514" name="Shape 514"/>
        <p:cNvGrpSpPr/>
        <p:nvPr/>
      </p:nvGrpSpPr>
      <p:grpSpPr>
        <a:xfrm>
          <a:off x="0" y="0"/>
          <a:ext cx="0" cy="0"/>
          <a:chOff x="0" y="0"/>
          <a:chExt cx="0" cy="0"/>
        </a:xfrm>
      </p:grpSpPr>
      <p:sp>
        <p:nvSpPr>
          <p:cNvPr id="515" name="Google Shape;515;p85"/>
          <p:cNvSpPr/>
          <p:nvPr/>
        </p:nvSpPr>
        <p:spPr>
          <a:xfrm>
            <a:off x="116350" y="93175"/>
            <a:ext cx="8904000" cy="4914900"/>
          </a:xfrm>
          <a:prstGeom prst="roundRect">
            <a:avLst>
              <a:gd fmla="val 261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85"/>
          <p:cNvSpPr/>
          <p:nvPr>
            <p:ph idx="2" type="pic"/>
          </p:nvPr>
        </p:nvSpPr>
        <p:spPr>
          <a:xfrm rot="-5400000">
            <a:off x="-113050" y="322725"/>
            <a:ext cx="4911300" cy="4450500"/>
          </a:xfrm>
          <a:prstGeom prst="round2SameRect">
            <a:avLst>
              <a:gd fmla="val 2860" name="adj1"/>
              <a:gd fmla="val 0" name="adj2"/>
            </a:avLst>
          </a:prstGeom>
          <a:noFill/>
          <a:ln>
            <a:noFill/>
          </a:ln>
        </p:spPr>
      </p:sp>
      <p:sp>
        <p:nvSpPr>
          <p:cNvPr id="517" name="Google Shape;517;p85"/>
          <p:cNvSpPr txBox="1"/>
          <p:nvPr>
            <p:ph idx="1" type="body"/>
          </p:nvPr>
        </p:nvSpPr>
        <p:spPr>
          <a:xfrm>
            <a:off x="5364025" y="704025"/>
            <a:ext cx="3437700" cy="3537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dk2"/>
              </a:buClr>
              <a:buSzPts val="1400"/>
              <a:buFont typeface="Albert Sans"/>
              <a:buChar char="●"/>
              <a:defRPr>
                <a:solidFill>
                  <a:schemeClr val="dk2"/>
                </a:solidFill>
              </a:defRPr>
            </a:lvl1pPr>
            <a:lvl2pPr indent="-317500" lvl="1" marL="914400">
              <a:spcBef>
                <a:spcPts val="0"/>
              </a:spcBef>
              <a:spcAft>
                <a:spcPts val="0"/>
              </a:spcAft>
              <a:buClr>
                <a:schemeClr val="dk2"/>
              </a:buClr>
              <a:buSzPts val="1400"/>
              <a:buFont typeface="Albert Sans"/>
              <a:buChar char="○"/>
              <a:defRPr>
                <a:solidFill>
                  <a:schemeClr val="dk2"/>
                </a:solidFill>
              </a:defRPr>
            </a:lvl2pPr>
            <a:lvl3pPr indent="-317500" lvl="2" marL="1371600">
              <a:spcBef>
                <a:spcPts val="0"/>
              </a:spcBef>
              <a:spcAft>
                <a:spcPts val="0"/>
              </a:spcAft>
              <a:buClr>
                <a:schemeClr val="dk2"/>
              </a:buClr>
              <a:buSzPts val="1400"/>
              <a:buFont typeface="Albert Sans"/>
              <a:buChar char="■"/>
              <a:defRPr>
                <a:solidFill>
                  <a:schemeClr val="dk2"/>
                </a:solidFill>
              </a:defRPr>
            </a:lvl3pPr>
            <a:lvl4pPr indent="-317500" lvl="3" marL="1828800">
              <a:spcBef>
                <a:spcPts val="0"/>
              </a:spcBef>
              <a:spcAft>
                <a:spcPts val="0"/>
              </a:spcAft>
              <a:buClr>
                <a:schemeClr val="dk2"/>
              </a:buClr>
              <a:buSzPts val="1400"/>
              <a:buFont typeface="Albert Sans"/>
              <a:buChar char="●"/>
              <a:defRPr>
                <a:solidFill>
                  <a:schemeClr val="dk2"/>
                </a:solidFill>
              </a:defRPr>
            </a:lvl4pPr>
            <a:lvl5pPr indent="-317500" lvl="4" marL="2286000">
              <a:spcBef>
                <a:spcPts val="0"/>
              </a:spcBef>
              <a:spcAft>
                <a:spcPts val="0"/>
              </a:spcAft>
              <a:buClr>
                <a:schemeClr val="dk2"/>
              </a:buClr>
              <a:buSzPts val="1400"/>
              <a:buFont typeface="Albert Sans"/>
              <a:buChar char="○"/>
              <a:defRPr>
                <a:solidFill>
                  <a:schemeClr val="dk2"/>
                </a:solidFill>
              </a:defRPr>
            </a:lvl5pPr>
            <a:lvl6pPr indent="-317500" lvl="5" marL="2743200">
              <a:spcBef>
                <a:spcPts val="0"/>
              </a:spcBef>
              <a:spcAft>
                <a:spcPts val="0"/>
              </a:spcAft>
              <a:buClr>
                <a:schemeClr val="dk2"/>
              </a:buClr>
              <a:buSzPts val="1400"/>
              <a:buFont typeface="Albert Sans"/>
              <a:buChar char="■"/>
              <a:defRPr>
                <a:solidFill>
                  <a:schemeClr val="dk2"/>
                </a:solidFill>
              </a:defRPr>
            </a:lvl6pPr>
            <a:lvl7pPr indent="-317500" lvl="6" marL="3200400">
              <a:spcBef>
                <a:spcPts val="0"/>
              </a:spcBef>
              <a:spcAft>
                <a:spcPts val="0"/>
              </a:spcAft>
              <a:buClr>
                <a:schemeClr val="dk2"/>
              </a:buClr>
              <a:buSzPts val="1400"/>
              <a:buFont typeface="Albert Sans"/>
              <a:buChar char="●"/>
              <a:defRPr>
                <a:solidFill>
                  <a:schemeClr val="dk2"/>
                </a:solidFill>
              </a:defRPr>
            </a:lvl7pPr>
            <a:lvl8pPr indent="-317500" lvl="7" marL="3657600">
              <a:spcBef>
                <a:spcPts val="0"/>
              </a:spcBef>
              <a:spcAft>
                <a:spcPts val="0"/>
              </a:spcAft>
              <a:buClr>
                <a:schemeClr val="dk2"/>
              </a:buClr>
              <a:buSzPts val="1400"/>
              <a:buFont typeface="Albert Sans"/>
              <a:buChar char="○"/>
              <a:defRPr>
                <a:solidFill>
                  <a:schemeClr val="dk2"/>
                </a:solidFill>
              </a:defRPr>
            </a:lvl8pPr>
            <a:lvl9pPr indent="-317500" lvl="8" marL="4114800">
              <a:spcBef>
                <a:spcPts val="0"/>
              </a:spcBef>
              <a:spcAft>
                <a:spcPts val="0"/>
              </a:spcAft>
              <a:buClr>
                <a:schemeClr val="dk2"/>
              </a:buClr>
              <a:buSzPts val="1400"/>
              <a:buFont typeface="Albert Sans"/>
              <a:buChar char="■"/>
              <a:defRPr>
                <a:solidFill>
                  <a:schemeClr val="dk2"/>
                </a:solidFill>
              </a:defRPr>
            </a:lvl9pPr>
          </a:lstStyle>
          <a:p/>
        </p:txBody>
      </p:sp>
      <p:sp>
        <p:nvSpPr>
          <p:cNvPr id="518" name="Google Shape;518;p85"/>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9" name="Google Shape;519;p85"/>
          <p:cNvSpPr/>
          <p:nvPr>
            <p:ph idx="3" type="pic"/>
          </p:nvPr>
        </p:nvSpPr>
        <p:spPr>
          <a:xfrm>
            <a:off x="8596800" y="223475"/>
            <a:ext cx="318600" cy="318600"/>
          </a:xfrm>
          <a:prstGeom prst="ellipse">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Audience Venn Diagram">
  <p:cSld name="CUSTOM_10">
    <p:spTree>
      <p:nvGrpSpPr>
        <p:cNvPr id="520" name="Shape 520"/>
        <p:cNvGrpSpPr/>
        <p:nvPr/>
      </p:nvGrpSpPr>
      <p:grpSpPr>
        <a:xfrm>
          <a:off x="0" y="0"/>
          <a:ext cx="0" cy="0"/>
          <a:chOff x="0" y="0"/>
          <a:chExt cx="0" cy="0"/>
        </a:xfrm>
      </p:grpSpPr>
      <p:sp>
        <p:nvSpPr>
          <p:cNvPr id="521" name="Google Shape;521;p86"/>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2" name="Google Shape;522;p86"/>
          <p:cNvSpPr txBox="1"/>
          <p:nvPr>
            <p:ph idx="2" type="title"/>
          </p:nvPr>
        </p:nvSpPr>
        <p:spPr>
          <a:xfrm>
            <a:off x="956150" y="39420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400"/>
              <a:buFont typeface="Albert Sans"/>
              <a:buNone/>
              <a:defRPr sz="1400">
                <a:latin typeface="Albert Sans"/>
                <a:ea typeface="Albert Sans"/>
                <a:cs typeface="Albert Sans"/>
                <a:sym typeface="Albert Sans"/>
              </a:defRPr>
            </a:lvl1pPr>
            <a:lvl2pPr lvl="1">
              <a:spcBef>
                <a:spcPts val="0"/>
              </a:spcBef>
              <a:spcAft>
                <a:spcPts val="0"/>
              </a:spcAft>
              <a:buClr>
                <a:schemeClr val="lt1"/>
              </a:buClr>
              <a:buSzPts val="1400"/>
              <a:buFont typeface="Albert Sans"/>
              <a:buNone/>
              <a:defRPr>
                <a:latin typeface="Albert Sans"/>
                <a:ea typeface="Albert Sans"/>
                <a:cs typeface="Albert Sans"/>
                <a:sym typeface="Albert Sans"/>
              </a:defRPr>
            </a:lvl2pPr>
            <a:lvl3pPr lvl="2">
              <a:spcBef>
                <a:spcPts val="0"/>
              </a:spcBef>
              <a:spcAft>
                <a:spcPts val="0"/>
              </a:spcAft>
              <a:buClr>
                <a:schemeClr val="lt1"/>
              </a:buClr>
              <a:buSzPts val="1400"/>
              <a:buFont typeface="Albert Sans"/>
              <a:buNone/>
              <a:defRPr>
                <a:latin typeface="Albert Sans"/>
                <a:ea typeface="Albert Sans"/>
                <a:cs typeface="Albert Sans"/>
                <a:sym typeface="Albert Sans"/>
              </a:defRPr>
            </a:lvl3pPr>
            <a:lvl4pPr lvl="3">
              <a:spcBef>
                <a:spcPts val="0"/>
              </a:spcBef>
              <a:spcAft>
                <a:spcPts val="0"/>
              </a:spcAft>
              <a:buClr>
                <a:schemeClr val="lt1"/>
              </a:buClr>
              <a:buSzPts val="1400"/>
              <a:buFont typeface="Albert Sans"/>
              <a:buNone/>
              <a:defRPr>
                <a:latin typeface="Albert Sans"/>
                <a:ea typeface="Albert Sans"/>
                <a:cs typeface="Albert Sans"/>
                <a:sym typeface="Albert Sans"/>
              </a:defRPr>
            </a:lvl4pPr>
            <a:lvl5pPr lvl="4">
              <a:spcBef>
                <a:spcPts val="0"/>
              </a:spcBef>
              <a:spcAft>
                <a:spcPts val="0"/>
              </a:spcAft>
              <a:buClr>
                <a:schemeClr val="lt1"/>
              </a:buClr>
              <a:buSzPts val="1400"/>
              <a:buFont typeface="Albert Sans"/>
              <a:buNone/>
              <a:defRPr>
                <a:latin typeface="Albert Sans"/>
                <a:ea typeface="Albert Sans"/>
                <a:cs typeface="Albert Sans"/>
                <a:sym typeface="Albert Sans"/>
              </a:defRPr>
            </a:lvl5pPr>
            <a:lvl6pPr lvl="5">
              <a:spcBef>
                <a:spcPts val="0"/>
              </a:spcBef>
              <a:spcAft>
                <a:spcPts val="0"/>
              </a:spcAft>
              <a:buClr>
                <a:schemeClr val="lt1"/>
              </a:buClr>
              <a:buSzPts val="1400"/>
              <a:buFont typeface="Albert Sans"/>
              <a:buNone/>
              <a:defRPr>
                <a:latin typeface="Albert Sans"/>
                <a:ea typeface="Albert Sans"/>
                <a:cs typeface="Albert Sans"/>
                <a:sym typeface="Albert Sans"/>
              </a:defRPr>
            </a:lvl6pPr>
            <a:lvl7pPr lvl="6">
              <a:spcBef>
                <a:spcPts val="0"/>
              </a:spcBef>
              <a:spcAft>
                <a:spcPts val="0"/>
              </a:spcAft>
              <a:buClr>
                <a:schemeClr val="lt1"/>
              </a:buClr>
              <a:buSzPts val="1400"/>
              <a:buFont typeface="Albert Sans"/>
              <a:buNone/>
              <a:defRPr>
                <a:latin typeface="Albert Sans"/>
                <a:ea typeface="Albert Sans"/>
                <a:cs typeface="Albert Sans"/>
                <a:sym typeface="Albert Sans"/>
              </a:defRPr>
            </a:lvl7pPr>
            <a:lvl8pPr lvl="7">
              <a:spcBef>
                <a:spcPts val="0"/>
              </a:spcBef>
              <a:spcAft>
                <a:spcPts val="0"/>
              </a:spcAft>
              <a:buClr>
                <a:schemeClr val="lt1"/>
              </a:buClr>
              <a:buSzPts val="1400"/>
              <a:buFont typeface="Albert Sans"/>
              <a:buNone/>
              <a:defRPr>
                <a:latin typeface="Albert Sans"/>
                <a:ea typeface="Albert Sans"/>
                <a:cs typeface="Albert Sans"/>
                <a:sym typeface="Albert Sans"/>
              </a:defRPr>
            </a:lvl8pPr>
            <a:lvl9pPr lvl="8">
              <a:spcBef>
                <a:spcPts val="0"/>
              </a:spcBef>
              <a:spcAft>
                <a:spcPts val="0"/>
              </a:spcAft>
              <a:buClr>
                <a:schemeClr val="lt1"/>
              </a:buClr>
              <a:buSzPts val="1400"/>
              <a:buFont typeface="Albert Sans"/>
              <a:buNone/>
              <a:defRPr>
                <a:latin typeface="Albert Sans"/>
                <a:ea typeface="Albert Sans"/>
                <a:cs typeface="Albert Sans"/>
                <a:sym typeface="Albert Sans"/>
              </a:defRPr>
            </a:lvl9pPr>
          </a:lstStyle>
          <a:p/>
        </p:txBody>
      </p:sp>
      <p:sp>
        <p:nvSpPr>
          <p:cNvPr id="523" name="Google Shape;523;p86"/>
          <p:cNvSpPr/>
          <p:nvPr>
            <p:ph idx="3" type="pic"/>
          </p:nvPr>
        </p:nvSpPr>
        <p:spPr>
          <a:xfrm>
            <a:off x="8596800" y="223475"/>
            <a:ext cx="318600" cy="318600"/>
          </a:xfrm>
          <a:prstGeom prst="ellipse">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of 3 Concepts">
  <p:cSld name="CUSTOM_11">
    <p:bg>
      <p:bgPr>
        <a:solidFill>
          <a:schemeClr val="accent2"/>
        </a:solidFill>
      </p:bgPr>
    </p:bg>
    <p:spTree>
      <p:nvGrpSpPr>
        <p:cNvPr id="524" name="Shape 524"/>
        <p:cNvGrpSpPr/>
        <p:nvPr/>
      </p:nvGrpSpPr>
      <p:grpSpPr>
        <a:xfrm>
          <a:off x="0" y="0"/>
          <a:ext cx="0" cy="0"/>
          <a:chOff x="0" y="0"/>
          <a:chExt cx="0" cy="0"/>
        </a:xfrm>
      </p:grpSpPr>
      <p:sp>
        <p:nvSpPr>
          <p:cNvPr id="525" name="Google Shape;525;p87"/>
          <p:cNvSpPr/>
          <p:nvPr/>
        </p:nvSpPr>
        <p:spPr>
          <a:xfrm>
            <a:off x="116350" y="93175"/>
            <a:ext cx="8904000" cy="4914900"/>
          </a:xfrm>
          <a:prstGeom prst="roundRect">
            <a:avLst>
              <a:gd fmla="val 261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87"/>
          <p:cNvSpPr txBox="1"/>
          <p:nvPr>
            <p:ph type="title"/>
          </p:nvPr>
        </p:nvSpPr>
        <p:spPr>
          <a:xfrm>
            <a:off x="941780" y="715125"/>
            <a:ext cx="7860000" cy="8304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1pPr>
            <a:lvl2pPr lvl="1">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2pPr>
            <a:lvl3pPr lvl="2">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3pPr>
            <a:lvl4pPr lvl="3">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4pPr>
            <a:lvl5pPr lvl="4">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5pPr>
            <a:lvl6pPr lvl="5">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6pPr>
            <a:lvl7pPr lvl="6">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7pPr>
            <a:lvl8pPr lvl="7">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8pPr>
            <a:lvl9pPr lvl="8">
              <a:lnSpc>
                <a:spcPct val="90000"/>
              </a:lnSpc>
              <a:spcBef>
                <a:spcPts val="0"/>
              </a:spcBef>
              <a:spcAft>
                <a:spcPts val="0"/>
              </a:spcAft>
              <a:buClr>
                <a:schemeClr val="dk2"/>
              </a:buClr>
              <a:buSzPts val="1400"/>
              <a:buFont typeface="Albert Sans"/>
              <a:buNone/>
              <a:defRPr>
                <a:solidFill>
                  <a:schemeClr val="dk2"/>
                </a:solidFill>
                <a:latin typeface="Albert Sans"/>
                <a:ea typeface="Albert Sans"/>
                <a:cs typeface="Albert Sans"/>
                <a:sym typeface="Albert Sans"/>
              </a:defRPr>
            </a:lvl9pPr>
          </a:lstStyle>
          <a:p/>
        </p:txBody>
      </p:sp>
      <p:sp>
        <p:nvSpPr>
          <p:cNvPr id="527" name="Google Shape;527;p87"/>
          <p:cNvSpPr txBox="1"/>
          <p:nvPr>
            <p:ph idx="1" type="body"/>
          </p:nvPr>
        </p:nvSpPr>
        <p:spPr>
          <a:xfrm>
            <a:off x="1188971" y="2402817"/>
            <a:ext cx="1893300" cy="16854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528" name="Google Shape;528;p87"/>
          <p:cNvSpPr txBox="1"/>
          <p:nvPr>
            <p:ph idx="2" type="body"/>
          </p:nvPr>
        </p:nvSpPr>
        <p:spPr>
          <a:xfrm>
            <a:off x="3628515" y="2402817"/>
            <a:ext cx="1893300" cy="16854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529" name="Google Shape;529;p87"/>
          <p:cNvSpPr txBox="1"/>
          <p:nvPr>
            <p:ph idx="3" type="subTitle"/>
          </p:nvPr>
        </p:nvSpPr>
        <p:spPr>
          <a:xfrm>
            <a:off x="1078092" y="1852966"/>
            <a:ext cx="21255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30" name="Google Shape;530;p87"/>
          <p:cNvSpPr txBox="1"/>
          <p:nvPr>
            <p:ph idx="4" type="subTitle"/>
          </p:nvPr>
        </p:nvSpPr>
        <p:spPr>
          <a:xfrm>
            <a:off x="3524146" y="1852966"/>
            <a:ext cx="21255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31" name="Google Shape;531;p87"/>
          <p:cNvSpPr txBox="1"/>
          <p:nvPr>
            <p:ph idx="5" type="subTitle"/>
          </p:nvPr>
        </p:nvSpPr>
        <p:spPr>
          <a:xfrm>
            <a:off x="5970200" y="1852966"/>
            <a:ext cx="21255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32" name="Google Shape;532;p87"/>
          <p:cNvSpPr txBox="1"/>
          <p:nvPr>
            <p:ph idx="6" type="body"/>
          </p:nvPr>
        </p:nvSpPr>
        <p:spPr>
          <a:xfrm>
            <a:off x="6068972" y="2402817"/>
            <a:ext cx="1893300" cy="16854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533" name="Google Shape;533;p87"/>
          <p:cNvSpPr/>
          <p:nvPr>
            <p:ph idx="7" type="pic"/>
          </p:nvPr>
        </p:nvSpPr>
        <p:spPr>
          <a:xfrm>
            <a:off x="8596800" y="223475"/>
            <a:ext cx="318600" cy="318600"/>
          </a:xfrm>
          <a:prstGeom prst="ellipse">
            <a:avLst/>
          </a:prstGeom>
          <a:noFill/>
          <a:ln>
            <a:noFill/>
          </a:ln>
        </p:spPr>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of 6 Concepts">
  <p:cSld name="CUSTOM_11_1">
    <p:bg>
      <p:bgPr>
        <a:solidFill>
          <a:schemeClr val="accent2"/>
        </a:solidFill>
      </p:bgPr>
    </p:bg>
    <p:spTree>
      <p:nvGrpSpPr>
        <p:cNvPr id="534" name="Shape 534"/>
        <p:cNvGrpSpPr/>
        <p:nvPr/>
      </p:nvGrpSpPr>
      <p:grpSpPr>
        <a:xfrm>
          <a:off x="0" y="0"/>
          <a:ext cx="0" cy="0"/>
          <a:chOff x="0" y="0"/>
          <a:chExt cx="0" cy="0"/>
        </a:xfrm>
      </p:grpSpPr>
      <p:sp>
        <p:nvSpPr>
          <p:cNvPr id="535" name="Google Shape;535;p88"/>
          <p:cNvSpPr/>
          <p:nvPr/>
        </p:nvSpPr>
        <p:spPr>
          <a:xfrm>
            <a:off x="116350" y="93175"/>
            <a:ext cx="8904000" cy="4914900"/>
          </a:xfrm>
          <a:prstGeom prst="roundRect">
            <a:avLst>
              <a:gd fmla="val 261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88"/>
          <p:cNvSpPr txBox="1"/>
          <p:nvPr>
            <p:ph idx="1" type="subTitle"/>
          </p:nvPr>
        </p:nvSpPr>
        <p:spPr>
          <a:xfrm>
            <a:off x="1062065" y="917207"/>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37" name="Google Shape;537;p88"/>
          <p:cNvSpPr txBox="1"/>
          <p:nvPr>
            <p:ph idx="2" type="subTitle"/>
          </p:nvPr>
        </p:nvSpPr>
        <p:spPr>
          <a:xfrm>
            <a:off x="3507690" y="917207"/>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38" name="Google Shape;538;p88"/>
          <p:cNvSpPr txBox="1"/>
          <p:nvPr>
            <p:ph idx="3" type="subTitle"/>
          </p:nvPr>
        </p:nvSpPr>
        <p:spPr>
          <a:xfrm>
            <a:off x="5956640" y="917207"/>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39" name="Google Shape;539;p88"/>
          <p:cNvSpPr txBox="1"/>
          <p:nvPr>
            <p:ph idx="4" type="body"/>
          </p:nvPr>
        </p:nvSpPr>
        <p:spPr>
          <a:xfrm>
            <a:off x="1172475" y="1372575"/>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540" name="Google Shape;540;p88"/>
          <p:cNvSpPr txBox="1"/>
          <p:nvPr>
            <p:ph idx="5" type="body"/>
          </p:nvPr>
        </p:nvSpPr>
        <p:spPr>
          <a:xfrm>
            <a:off x="3618100" y="1372575"/>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541" name="Google Shape;541;p88"/>
          <p:cNvSpPr txBox="1"/>
          <p:nvPr>
            <p:ph idx="6" type="body"/>
          </p:nvPr>
        </p:nvSpPr>
        <p:spPr>
          <a:xfrm>
            <a:off x="6067050" y="1372575"/>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542" name="Google Shape;542;p88"/>
          <p:cNvSpPr txBox="1"/>
          <p:nvPr>
            <p:ph idx="7" type="subTitle"/>
          </p:nvPr>
        </p:nvSpPr>
        <p:spPr>
          <a:xfrm>
            <a:off x="5956640" y="2552219"/>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43" name="Google Shape;543;p88"/>
          <p:cNvSpPr txBox="1"/>
          <p:nvPr>
            <p:ph idx="8" type="body"/>
          </p:nvPr>
        </p:nvSpPr>
        <p:spPr>
          <a:xfrm>
            <a:off x="3618088" y="3007588"/>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544" name="Google Shape;544;p88"/>
          <p:cNvSpPr txBox="1"/>
          <p:nvPr>
            <p:ph idx="9" type="subTitle"/>
          </p:nvPr>
        </p:nvSpPr>
        <p:spPr>
          <a:xfrm>
            <a:off x="3508752" y="2552219"/>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45" name="Google Shape;545;p88"/>
          <p:cNvSpPr txBox="1"/>
          <p:nvPr>
            <p:ph idx="13" type="body"/>
          </p:nvPr>
        </p:nvSpPr>
        <p:spPr>
          <a:xfrm>
            <a:off x="1171275" y="3007588"/>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546" name="Google Shape;546;p88"/>
          <p:cNvSpPr txBox="1"/>
          <p:nvPr>
            <p:ph idx="14" type="subTitle"/>
          </p:nvPr>
        </p:nvSpPr>
        <p:spPr>
          <a:xfrm>
            <a:off x="1060865" y="2552219"/>
            <a:ext cx="2021100" cy="373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47" name="Google Shape;547;p88"/>
          <p:cNvSpPr txBox="1"/>
          <p:nvPr>
            <p:ph idx="15" type="body"/>
          </p:nvPr>
        </p:nvSpPr>
        <p:spPr>
          <a:xfrm>
            <a:off x="6067050" y="3007588"/>
            <a:ext cx="1913100" cy="8109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a:solidFill>
                  <a:schemeClr val="dk2"/>
                </a:solidFill>
              </a:defRPr>
            </a:lvl1pPr>
            <a:lvl2pPr indent="-292100" lvl="1" marL="914400">
              <a:spcBef>
                <a:spcPts val="0"/>
              </a:spcBef>
              <a:spcAft>
                <a:spcPts val="0"/>
              </a:spcAft>
              <a:buClr>
                <a:schemeClr val="dk2"/>
              </a:buClr>
              <a:buSzPts val="1000"/>
              <a:buFont typeface="Albert Sans"/>
              <a:buChar char="○"/>
              <a:defRPr sz="1000">
                <a:solidFill>
                  <a:schemeClr val="dk2"/>
                </a:solidFill>
              </a:defRPr>
            </a:lvl2pPr>
            <a:lvl3pPr indent="-292100" lvl="2" marL="1371600">
              <a:spcBef>
                <a:spcPts val="0"/>
              </a:spcBef>
              <a:spcAft>
                <a:spcPts val="0"/>
              </a:spcAft>
              <a:buClr>
                <a:schemeClr val="dk2"/>
              </a:buClr>
              <a:buSzPts val="1000"/>
              <a:buFont typeface="Albert Sans"/>
              <a:buChar char="■"/>
              <a:defRPr sz="1000">
                <a:solidFill>
                  <a:schemeClr val="dk2"/>
                </a:solidFill>
              </a:defRPr>
            </a:lvl3pPr>
            <a:lvl4pPr indent="-292100" lvl="3" marL="1828800">
              <a:spcBef>
                <a:spcPts val="0"/>
              </a:spcBef>
              <a:spcAft>
                <a:spcPts val="0"/>
              </a:spcAft>
              <a:buClr>
                <a:schemeClr val="dk2"/>
              </a:buClr>
              <a:buSzPts val="1000"/>
              <a:buFont typeface="Albert Sans"/>
              <a:buChar char="●"/>
              <a:defRPr sz="1000">
                <a:solidFill>
                  <a:schemeClr val="dk2"/>
                </a:solidFill>
              </a:defRPr>
            </a:lvl4pPr>
            <a:lvl5pPr indent="-292100" lvl="4" marL="2286000">
              <a:spcBef>
                <a:spcPts val="0"/>
              </a:spcBef>
              <a:spcAft>
                <a:spcPts val="0"/>
              </a:spcAft>
              <a:buClr>
                <a:schemeClr val="dk2"/>
              </a:buClr>
              <a:buSzPts val="1000"/>
              <a:buFont typeface="Albert Sans"/>
              <a:buChar char="○"/>
              <a:defRPr sz="1000">
                <a:solidFill>
                  <a:schemeClr val="dk2"/>
                </a:solidFill>
              </a:defRPr>
            </a:lvl5pPr>
            <a:lvl6pPr indent="-292100" lvl="5" marL="2743200">
              <a:spcBef>
                <a:spcPts val="0"/>
              </a:spcBef>
              <a:spcAft>
                <a:spcPts val="0"/>
              </a:spcAft>
              <a:buClr>
                <a:schemeClr val="dk2"/>
              </a:buClr>
              <a:buSzPts val="1000"/>
              <a:buFont typeface="Albert Sans"/>
              <a:buChar char="■"/>
              <a:defRPr sz="1000">
                <a:solidFill>
                  <a:schemeClr val="dk2"/>
                </a:solidFill>
              </a:defRPr>
            </a:lvl6pPr>
            <a:lvl7pPr indent="-292100" lvl="6" marL="3200400">
              <a:spcBef>
                <a:spcPts val="0"/>
              </a:spcBef>
              <a:spcAft>
                <a:spcPts val="0"/>
              </a:spcAft>
              <a:buClr>
                <a:schemeClr val="dk2"/>
              </a:buClr>
              <a:buSzPts val="1000"/>
              <a:buFont typeface="Albert Sans"/>
              <a:buChar char="●"/>
              <a:defRPr sz="1000">
                <a:solidFill>
                  <a:schemeClr val="dk2"/>
                </a:solidFill>
              </a:defRPr>
            </a:lvl7pPr>
            <a:lvl8pPr indent="-292100" lvl="7" marL="3657600">
              <a:spcBef>
                <a:spcPts val="0"/>
              </a:spcBef>
              <a:spcAft>
                <a:spcPts val="0"/>
              </a:spcAft>
              <a:buClr>
                <a:schemeClr val="dk2"/>
              </a:buClr>
              <a:buSzPts val="1000"/>
              <a:buFont typeface="Albert Sans"/>
              <a:buChar char="○"/>
              <a:defRPr sz="1000">
                <a:solidFill>
                  <a:schemeClr val="dk2"/>
                </a:solidFill>
              </a:defRPr>
            </a:lvl8pPr>
            <a:lvl9pPr indent="-292100" lvl="8" marL="4114800">
              <a:spcBef>
                <a:spcPts val="0"/>
              </a:spcBef>
              <a:spcAft>
                <a:spcPts val="0"/>
              </a:spcAft>
              <a:buClr>
                <a:schemeClr val="dk2"/>
              </a:buClr>
              <a:buSzPts val="1000"/>
              <a:buFont typeface="Albert Sans"/>
              <a:buChar char="■"/>
              <a:defRPr sz="1000">
                <a:solidFill>
                  <a:schemeClr val="dk2"/>
                </a:solidFill>
              </a:defRPr>
            </a:lvl9pPr>
          </a:lstStyle>
          <a:p/>
        </p:txBody>
      </p:sp>
      <p:sp>
        <p:nvSpPr>
          <p:cNvPr id="548" name="Google Shape;548;p88"/>
          <p:cNvSpPr txBox="1"/>
          <p:nvPr>
            <p:ph type="title"/>
          </p:nvPr>
        </p:nvSpPr>
        <p:spPr>
          <a:xfrm>
            <a:off x="956150" y="327150"/>
            <a:ext cx="3558600" cy="39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49" name="Google Shape;549;p88"/>
          <p:cNvSpPr/>
          <p:nvPr>
            <p:ph idx="16" type="pic"/>
          </p:nvPr>
        </p:nvSpPr>
        <p:spPr>
          <a:xfrm>
            <a:off x="8596800" y="223475"/>
            <a:ext cx="318600" cy="318600"/>
          </a:xfrm>
          <a:prstGeom prst="ellipse">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 Size Graph">
  <p:cSld name="CUSTOM_12">
    <p:spTree>
      <p:nvGrpSpPr>
        <p:cNvPr id="550" name="Shape 550"/>
        <p:cNvGrpSpPr/>
        <p:nvPr/>
      </p:nvGrpSpPr>
      <p:grpSpPr>
        <a:xfrm>
          <a:off x="0" y="0"/>
          <a:ext cx="0" cy="0"/>
          <a:chOff x="0" y="0"/>
          <a:chExt cx="0" cy="0"/>
        </a:xfrm>
      </p:grpSpPr>
      <p:sp>
        <p:nvSpPr>
          <p:cNvPr id="551" name="Google Shape;551;p89"/>
          <p:cNvSpPr txBox="1"/>
          <p:nvPr>
            <p:ph idx="1" type="subTitle"/>
          </p:nvPr>
        </p:nvSpPr>
        <p:spPr>
          <a:xfrm>
            <a:off x="960850" y="3191652"/>
            <a:ext cx="4082700" cy="1568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None/>
              <a:defRPr b="0"/>
            </a:lvl1pPr>
            <a:lvl2pPr lvl="1">
              <a:spcBef>
                <a:spcPts val="0"/>
              </a:spcBef>
              <a:spcAft>
                <a:spcPts val="0"/>
              </a:spcAft>
              <a:buClr>
                <a:schemeClr val="lt1"/>
              </a:buClr>
              <a:buSzPts val="1400"/>
              <a:buFont typeface="Albert Sans"/>
              <a:buNone/>
              <a:defRPr/>
            </a:lvl2pPr>
            <a:lvl3pPr lvl="2">
              <a:spcBef>
                <a:spcPts val="0"/>
              </a:spcBef>
              <a:spcAft>
                <a:spcPts val="0"/>
              </a:spcAft>
              <a:buClr>
                <a:schemeClr val="lt1"/>
              </a:buClr>
              <a:buSzPts val="1400"/>
              <a:buFont typeface="Albert Sans"/>
              <a:buNone/>
              <a:defRPr/>
            </a:lvl3pPr>
            <a:lvl4pPr lvl="3">
              <a:spcBef>
                <a:spcPts val="0"/>
              </a:spcBef>
              <a:spcAft>
                <a:spcPts val="0"/>
              </a:spcAft>
              <a:buClr>
                <a:schemeClr val="lt1"/>
              </a:buClr>
              <a:buSzPts val="1400"/>
              <a:buFont typeface="Albert Sans"/>
              <a:buNone/>
              <a:defRPr/>
            </a:lvl4pPr>
            <a:lvl5pPr lvl="4">
              <a:spcBef>
                <a:spcPts val="0"/>
              </a:spcBef>
              <a:spcAft>
                <a:spcPts val="0"/>
              </a:spcAft>
              <a:buClr>
                <a:schemeClr val="lt1"/>
              </a:buClr>
              <a:buSzPts val="1400"/>
              <a:buFont typeface="Albert Sans"/>
              <a:buNone/>
              <a:defRPr/>
            </a:lvl5pPr>
            <a:lvl6pPr lvl="5">
              <a:spcBef>
                <a:spcPts val="0"/>
              </a:spcBef>
              <a:spcAft>
                <a:spcPts val="0"/>
              </a:spcAft>
              <a:buClr>
                <a:schemeClr val="lt1"/>
              </a:buClr>
              <a:buSzPts val="1400"/>
              <a:buFont typeface="Albert Sans"/>
              <a:buNone/>
              <a:defRPr/>
            </a:lvl6pPr>
            <a:lvl7pPr lvl="6">
              <a:spcBef>
                <a:spcPts val="0"/>
              </a:spcBef>
              <a:spcAft>
                <a:spcPts val="0"/>
              </a:spcAft>
              <a:buClr>
                <a:schemeClr val="lt1"/>
              </a:buClr>
              <a:buSzPts val="1400"/>
              <a:buFont typeface="Albert Sans"/>
              <a:buNone/>
              <a:defRPr/>
            </a:lvl7pPr>
            <a:lvl8pPr lvl="7">
              <a:spcBef>
                <a:spcPts val="0"/>
              </a:spcBef>
              <a:spcAft>
                <a:spcPts val="0"/>
              </a:spcAft>
              <a:buClr>
                <a:schemeClr val="lt1"/>
              </a:buClr>
              <a:buSzPts val="1400"/>
              <a:buFont typeface="Albert Sans"/>
              <a:buNone/>
              <a:defRPr/>
            </a:lvl8pPr>
            <a:lvl9pPr lvl="8">
              <a:spcBef>
                <a:spcPts val="0"/>
              </a:spcBef>
              <a:spcAft>
                <a:spcPts val="0"/>
              </a:spcAft>
              <a:buClr>
                <a:schemeClr val="lt1"/>
              </a:buClr>
              <a:buSzPts val="1400"/>
              <a:buFont typeface="Albert Sans"/>
              <a:buNone/>
              <a:defRPr/>
            </a:lvl9pPr>
          </a:lstStyle>
          <a:p/>
        </p:txBody>
      </p:sp>
      <p:sp>
        <p:nvSpPr>
          <p:cNvPr id="552" name="Google Shape;552;p89"/>
          <p:cNvSpPr txBox="1"/>
          <p:nvPr>
            <p:ph type="title"/>
          </p:nvPr>
        </p:nvSpPr>
        <p:spPr>
          <a:xfrm>
            <a:off x="932850" y="730375"/>
            <a:ext cx="4082700" cy="21033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1pPr>
            <a:lvl2pPr lvl="1">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2pPr>
            <a:lvl3pPr lvl="2">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3pPr>
            <a:lvl4pPr lvl="3">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4pPr>
            <a:lvl5pPr lvl="4">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5pPr>
            <a:lvl6pPr lvl="5">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6pPr>
            <a:lvl7pPr lvl="6">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7pPr>
            <a:lvl8pPr lvl="7">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8pPr>
            <a:lvl9pPr lvl="8">
              <a:lnSpc>
                <a:spcPct val="80000"/>
              </a:lnSpc>
              <a:spcBef>
                <a:spcPts val="0"/>
              </a:spcBef>
              <a:spcAft>
                <a:spcPts val="0"/>
              </a:spcAft>
              <a:buClr>
                <a:schemeClr val="lt1"/>
              </a:buClr>
              <a:buSzPts val="6000"/>
              <a:buFont typeface="Albert Sans"/>
              <a:buNone/>
              <a:defRPr sz="6000">
                <a:latin typeface="Albert Sans"/>
                <a:ea typeface="Albert Sans"/>
                <a:cs typeface="Albert Sans"/>
                <a:sym typeface="Albert Sans"/>
              </a:defRPr>
            </a:lvl9pPr>
          </a:lstStyle>
          <a:p/>
        </p:txBody>
      </p:sp>
      <p:sp>
        <p:nvSpPr>
          <p:cNvPr id="553" name="Google Shape;553;p89"/>
          <p:cNvSpPr txBox="1"/>
          <p:nvPr>
            <p:ph idx="2"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4" name="Google Shape;554;p89"/>
          <p:cNvSpPr/>
          <p:nvPr>
            <p:ph idx="3" type="pic"/>
          </p:nvPr>
        </p:nvSpPr>
        <p:spPr>
          <a:xfrm>
            <a:off x="8596800" y="223475"/>
            <a:ext cx="318600" cy="318600"/>
          </a:xfrm>
          <a:prstGeom prst="ellipse">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Graph">
  <p:cSld name="CUSTOM_13">
    <p:bg>
      <p:bgPr>
        <a:solidFill>
          <a:schemeClr val="accent2"/>
        </a:solidFill>
      </p:bgPr>
    </p:bg>
    <p:spTree>
      <p:nvGrpSpPr>
        <p:cNvPr id="555" name="Shape 555"/>
        <p:cNvGrpSpPr/>
        <p:nvPr/>
      </p:nvGrpSpPr>
      <p:grpSpPr>
        <a:xfrm>
          <a:off x="0" y="0"/>
          <a:ext cx="0" cy="0"/>
          <a:chOff x="0" y="0"/>
          <a:chExt cx="0" cy="0"/>
        </a:xfrm>
      </p:grpSpPr>
      <p:sp>
        <p:nvSpPr>
          <p:cNvPr id="556" name="Google Shape;556;p90"/>
          <p:cNvSpPr/>
          <p:nvPr/>
        </p:nvSpPr>
        <p:spPr>
          <a:xfrm>
            <a:off x="114300" y="114300"/>
            <a:ext cx="8915400" cy="4914900"/>
          </a:xfrm>
          <a:prstGeom prst="roundRect">
            <a:avLst>
              <a:gd fmla="val 3305"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90"/>
          <p:cNvSpPr txBox="1"/>
          <p:nvPr>
            <p:ph idx="1" type="subTitle"/>
          </p:nvPr>
        </p:nvSpPr>
        <p:spPr>
          <a:xfrm>
            <a:off x="5251039" y="2593520"/>
            <a:ext cx="2571600" cy="1568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None/>
              <a:defRPr b="0">
                <a:solidFill>
                  <a:schemeClr val="dk2"/>
                </a:solidFill>
              </a:defRPr>
            </a:lvl1pPr>
            <a:lvl2pPr lvl="1">
              <a:spcBef>
                <a:spcPts val="0"/>
              </a:spcBef>
              <a:spcAft>
                <a:spcPts val="0"/>
              </a:spcAft>
              <a:buClr>
                <a:schemeClr val="dk2"/>
              </a:buClr>
              <a:buSzPts val="1400"/>
              <a:buFont typeface="Albert Sans"/>
              <a:buNone/>
              <a:defRPr>
                <a:solidFill>
                  <a:schemeClr val="dk2"/>
                </a:solidFill>
              </a:defRPr>
            </a:lvl2pPr>
            <a:lvl3pPr lvl="2">
              <a:spcBef>
                <a:spcPts val="0"/>
              </a:spcBef>
              <a:spcAft>
                <a:spcPts val="0"/>
              </a:spcAft>
              <a:buClr>
                <a:schemeClr val="dk2"/>
              </a:buClr>
              <a:buSzPts val="1400"/>
              <a:buFont typeface="Albert Sans"/>
              <a:buNone/>
              <a:defRPr>
                <a:solidFill>
                  <a:schemeClr val="dk2"/>
                </a:solidFill>
              </a:defRPr>
            </a:lvl3pPr>
            <a:lvl4pPr lvl="3">
              <a:spcBef>
                <a:spcPts val="0"/>
              </a:spcBef>
              <a:spcAft>
                <a:spcPts val="0"/>
              </a:spcAft>
              <a:buClr>
                <a:schemeClr val="dk2"/>
              </a:buClr>
              <a:buSzPts val="1400"/>
              <a:buFont typeface="Albert Sans"/>
              <a:buNone/>
              <a:defRPr>
                <a:solidFill>
                  <a:schemeClr val="dk2"/>
                </a:solidFill>
              </a:defRPr>
            </a:lvl4pPr>
            <a:lvl5pPr lvl="4">
              <a:spcBef>
                <a:spcPts val="0"/>
              </a:spcBef>
              <a:spcAft>
                <a:spcPts val="0"/>
              </a:spcAft>
              <a:buClr>
                <a:schemeClr val="dk2"/>
              </a:buClr>
              <a:buSzPts val="1400"/>
              <a:buFont typeface="Albert Sans"/>
              <a:buNone/>
              <a:defRPr>
                <a:solidFill>
                  <a:schemeClr val="dk2"/>
                </a:solidFill>
              </a:defRPr>
            </a:lvl5pPr>
            <a:lvl6pPr lvl="5">
              <a:spcBef>
                <a:spcPts val="0"/>
              </a:spcBef>
              <a:spcAft>
                <a:spcPts val="0"/>
              </a:spcAft>
              <a:buClr>
                <a:schemeClr val="dk2"/>
              </a:buClr>
              <a:buSzPts val="1400"/>
              <a:buFont typeface="Albert Sans"/>
              <a:buNone/>
              <a:defRPr>
                <a:solidFill>
                  <a:schemeClr val="dk2"/>
                </a:solidFill>
              </a:defRPr>
            </a:lvl6pPr>
            <a:lvl7pPr lvl="6">
              <a:spcBef>
                <a:spcPts val="0"/>
              </a:spcBef>
              <a:spcAft>
                <a:spcPts val="0"/>
              </a:spcAft>
              <a:buClr>
                <a:schemeClr val="dk2"/>
              </a:buClr>
              <a:buSzPts val="1400"/>
              <a:buFont typeface="Albert Sans"/>
              <a:buNone/>
              <a:defRPr>
                <a:solidFill>
                  <a:schemeClr val="dk2"/>
                </a:solidFill>
              </a:defRPr>
            </a:lvl7pPr>
            <a:lvl8pPr lvl="7">
              <a:spcBef>
                <a:spcPts val="0"/>
              </a:spcBef>
              <a:spcAft>
                <a:spcPts val="0"/>
              </a:spcAft>
              <a:buClr>
                <a:schemeClr val="dk2"/>
              </a:buClr>
              <a:buSzPts val="1400"/>
              <a:buFont typeface="Albert Sans"/>
              <a:buNone/>
              <a:defRPr>
                <a:solidFill>
                  <a:schemeClr val="dk2"/>
                </a:solidFill>
              </a:defRPr>
            </a:lvl8pPr>
            <a:lvl9pPr lvl="8">
              <a:spcBef>
                <a:spcPts val="0"/>
              </a:spcBef>
              <a:spcAft>
                <a:spcPts val="0"/>
              </a:spcAft>
              <a:buClr>
                <a:schemeClr val="dk2"/>
              </a:buClr>
              <a:buSzPts val="1400"/>
              <a:buFont typeface="Albert Sans"/>
              <a:buNone/>
              <a:defRPr>
                <a:solidFill>
                  <a:schemeClr val="dk2"/>
                </a:solidFill>
              </a:defRPr>
            </a:lvl9pPr>
          </a:lstStyle>
          <a:p/>
        </p:txBody>
      </p:sp>
      <p:sp>
        <p:nvSpPr>
          <p:cNvPr id="558" name="Google Shape;558;p90"/>
          <p:cNvSpPr txBox="1"/>
          <p:nvPr>
            <p:ph idx="2" type="subTitle"/>
          </p:nvPr>
        </p:nvSpPr>
        <p:spPr>
          <a:xfrm>
            <a:off x="5233275" y="763675"/>
            <a:ext cx="3576600" cy="13398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400"/>
              <a:buFont typeface="Nanum Myeongjo"/>
              <a:buNone/>
              <a:defRPr b="0" sz="2400">
                <a:solidFill>
                  <a:schemeClr val="dk2"/>
                </a:solidFill>
                <a:latin typeface="Nanum Myeongjo"/>
                <a:ea typeface="Nanum Myeongjo"/>
                <a:cs typeface="Nanum Myeongjo"/>
                <a:sym typeface="Nanum Myeongjo"/>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59" name="Google Shape;559;p90"/>
          <p:cNvSpPr txBox="1"/>
          <p:nvPr>
            <p:ph type="title"/>
          </p:nvPr>
        </p:nvSpPr>
        <p:spPr>
          <a:xfrm>
            <a:off x="956150" y="327150"/>
            <a:ext cx="35586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1400"/>
              <a:buFont typeface="Albert Sans"/>
              <a:buNone/>
              <a:defRPr b="1" sz="1400">
                <a:solidFill>
                  <a:schemeClr val="accent2"/>
                </a:solidFill>
                <a:latin typeface="Albert Sans"/>
                <a:ea typeface="Albert Sans"/>
                <a:cs typeface="Albert Sans"/>
                <a:sym typeface="Albert Sans"/>
              </a:defRPr>
            </a:lvl1pPr>
            <a:lvl2pPr lvl="1">
              <a:spcBef>
                <a:spcPts val="0"/>
              </a:spcBef>
              <a:spcAft>
                <a:spcPts val="0"/>
              </a:spcAft>
              <a:buClr>
                <a:schemeClr val="accent2"/>
              </a:buClr>
              <a:buSzPts val="1400"/>
              <a:buNone/>
              <a:defRPr>
                <a:solidFill>
                  <a:schemeClr val="accent2"/>
                </a:solidFill>
              </a:defRPr>
            </a:lvl2pPr>
            <a:lvl3pPr lvl="2">
              <a:spcBef>
                <a:spcPts val="0"/>
              </a:spcBef>
              <a:spcAft>
                <a:spcPts val="0"/>
              </a:spcAft>
              <a:buClr>
                <a:schemeClr val="accent2"/>
              </a:buClr>
              <a:buSzPts val="1400"/>
              <a:buNone/>
              <a:defRPr>
                <a:solidFill>
                  <a:schemeClr val="accent2"/>
                </a:solidFill>
              </a:defRPr>
            </a:lvl3pPr>
            <a:lvl4pPr lvl="3">
              <a:spcBef>
                <a:spcPts val="0"/>
              </a:spcBef>
              <a:spcAft>
                <a:spcPts val="0"/>
              </a:spcAft>
              <a:buClr>
                <a:schemeClr val="accent2"/>
              </a:buClr>
              <a:buSzPts val="1400"/>
              <a:buNone/>
              <a:defRPr>
                <a:solidFill>
                  <a:schemeClr val="accent2"/>
                </a:solidFill>
              </a:defRPr>
            </a:lvl4pPr>
            <a:lvl5pPr lvl="4">
              <a:spcBef>
                <a:spcPts val="0"/>
              </a:spcBef>
              <a:spcAft>
                <a:spcPts val="0"/>
              </a:spcAft>
              <a:buClr>
                <a:schemeClr val="accent2"/>
              </a:buClr>
              <a:buSzPts val="1400"/>
              <a:buNone/>
              <a:defRPr>
                <a:solidFill>
                  <a:schemeClr val="accent2"/>
                </a:solidFill>
              </a:defRPr>
            </a:lvl5pPr>
            <a:lvl6pPr lvl="5">
              <a:spcBef>
                <a:spcPts val="0"/>
              </a:spcBef>
              <a:spcAft>
                <a:spcPts val="0"/>
              </a:spcAft>
              <a:buClr>
                <a:schemeClr val="accent2"/>
              </a:buClr>
              <a:buSzPts val="1400"/>
              <a:buNone/>
              <a:defRPr>
                <a:solidFill>
                  <a:schemeClr val="accent2"/>
                </a:solidFill>
              </a:defRPr>
            </a:lvl6pPr>
            <a:lvl7pPr lvl="6">
              <a:spcBef>
                <a:spcPts val="0"/>
              </a:spcBef>
              <a:spcAft>
                <a:spcPts val="0"/>
              </a:spcAft>
              <a:buClr>
                <a:schemeClr val="accent2"/>
              </a:buClr>
              <a:buSzPts val="1400"/>
              <a:buNone/>
              <a:defRPr>
                <a:solidFill>
                  <a:schemeClr val="accent2"/>
                </a:solidFill>
              </a:defRPr>
            </a:lvl7pPr>
            <a:lvl8pPr lvl="7">
              <a:spcBef>
                <a:spcPts val="0"/>
              </a:spcBef>
              <a:spcAft>
                <a:spcPts val="0"/>
              </a:spcAft>
              <a:buClr>
                <a:schemeClr val="accent2"/>
              </a:buClr>
              <a:buSzPts val="1400"/>
              <a:buNone/>
              <a:defRPr>
                <a:solidFill>
                  <a:schemeClr val="accent2"/>
                </a:solidFill>
              </a:defRPr>
            </a:lvl8pPr>
            <a:lvl9pPr lvl="8">
              <a:spcBef>
                <a:spcPts val="0"/>
              </a:spcBef>
              <a:spcAft>
                <a:spcPts val="0"/>
              </a:spcAft>
              <a:buClr>
                <a:schemeClr val="accent2"/>
              </a:buClr>
              <a:buSzPts val="1400"/>
              <a:buNone/>
              <a:defRPr>
                <a:solidFill>
                  <a:schemeClr val="accent2"/>
                </a:solidFill>
              </a:defRPr>
            </a:lvl9pPr>
          </a:lstStyle>
          <a:p/>
        </p:txBody>
      </p:sp>
      <p:sp>
        <p:nvSpPr>
          <p:cNvPr id="560" name="Google Shape;560;p90"/>
          <p:cNvSpPr txBox="1"/>
          <p:nvPr>
            <p:ph idx="3" type="title"/>
          </p:nvPr>
        </p:nvSpPr>
        <p:spPr>
          <a:xfrm>
            <a:off x="5251132" y="327150"/>
            <a:ext cx="3558600" cy="393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1400"/>
              <a:buFont typeface="Albert Sans"/>
              <a:buNone/>
              <a:defRPr b="1" sz="1400">
                <a:solidFill>
                  <a:schemeClr val="accent2"/>
                </a:solidFill>
                <a:latin typeface="Albert Sans"/>
                <a:ea typeface="Albert Sans"/>
                <a:cs typeface="Albert Sans"/>
                <a:sym typeface="Albert Sans"/>
              </a:defRPr>
            </a:lvl1pPr>
            <a:lvl2pPr lvl="1">
              <a:spcBef>
                <a:spcPts val="0"/>
              </a:spcBef>
              <a:spcAft>
                <a:spcPts val="0"/>
              </a:spcAft>
              <a:buClr>
                <a:schemeClr val="accent2"/>
              </a:buClr>
              <a:buSzPts val="1400"/>
              <a:buNone/>
              <a:defRPr>
                <a:solidFill>
                  <a:schemeClr val="accent2"/>
                </a:solidFill>
              </a:defRPr>
            </a:lvl2pPr>
            <a:lvl3pPr lvl="2">
              <a:spcBef>
                <a:spcPts val="0"/>
              </a:spcBef>
              <a:spcAft>
                <a:spcPts val="0"/>
              </a:spcAft>
              <a:buClr>
                <a:schemeClr val="accent2"/>
              </a:buClr>
              <a:buSzPts val="1400"/>
              <a:buNone/>
              <a:defRPr>
                <a:solidFill>
                  <a:schemeClr val="accent2"/>
                </a:solidFill>
              </a:defRPr>
            </a:lvl3pPr>
            <a:lvl4pPr lvl="3">
              <a:spcBef>
                <a:spcPts val="0"/>
              </a:spcBef>
              <a:spcAft>
                <a:spcPts val="0"/>
              </a:spcAft>
              <a:buClr>
                <a:schemeClr val="accent2"/>
              </a:buClr>
              <a:buSzPts val="1400"/>
              <a:buNone/>
              <a:defRPr>
                <a:solidFill>
                  <a:schemeClr val="accent2"/>
                </a:solidFill>
              </a:defRPr>
            </a:lvl4pPr>
            <a:lvl5pPr lvl="4">
              <a:spcBef>
                <a:spcPts val="0"/>
              </a:spcBef>
              <a:spcAft>
                <a:spcPts val="0"/>
              </a:spcAft>
              <a:buClr>
                <a:schemeClr val="accent2"/>
              </a:buClr>
              <a:buSzPts val="1400"/>
              <a:buNone/>
              <a:defRPr>
                <a:solidFill>
                  <a:schemeClr val="accent2"/>
                </a:solidFill>
              </a:defRPr>
            </a:lvl5pPr>
            <a:lvl6pPr lvl="5">
              <a:spcBef>
                <a:spcPts val="0"/>
              </a:spcBef>
              <a:spcAft>
                <a:spcPts val="0"/>
              </a:spcAft>
              <a:buClr>
                <a:schemeClr val="accent2"/>
              </a:buClr>
              <a:buSzPts val="1400"/>
              <a:buNone/>
              <a:defRPr>
                <a:solidFill>
                  <a:schemeClr val="accent2"/>
                </a:solidFill>
              </a:defRPr>
            </a:lvl6pPr>
            <a:lvl7pPr lvl="6">
              <a:spcBef>
                <a:spcPts val="0"/>
              </a:spcBef>
              <a:spcAft>
                <a:spcPts val="0"/>
              </a:spcAft>
              <a:buClr>
                <a:schemeClr val="accent2"/>
              </a:buClr>
              <a:buSzPts val="1400"/>
              <a:buNone/>
              <a:defRPr>
                <a:solidFill>
                  <a:schemeClr val="accent2"/>
                </a:solidFill>
              </a:defRPr>
            </a:lvl7pPr>
            <a:lvl8pPr lvl="7">
              <a:spcBef>
                <a:spcPts val="0"/>
              </a:spcBef>
              <a:spcAft>
                <a:spcPts val="0"/>
              </a:spcAft>
              <a:buClr>
                <a:schemeClr val="accent2"/>
              </a:buClr>
              <a:buSzPts val="1400"/>
              <a:buNone/>
              <a:defRPr>
                <a:solidFill>
                  <a:schemeClr val="accent2"/>
                </a:solidFill>
              </a:defRPr>
            </a:lvl8pPr>
            <a:lvl9pPr lvl="8">
              <a:spcBef>
                <a:spcPts val="0"/>
              </a:spcBef>
              <a:spcAft>
                <a:spcPts val="0"/>
              </a:spcAft>
              <a:buClr>
                <a:schemeClr val="accent2"/>
              </a:buClr>
              <a:buSzPts val="1400"/>
              <a:buNone/>
              <a:defRPr>
                <a:solidFill>
                  <a:schemeClr val="accent2"/>
                </a:solidFill>
              </a:defRPr>
            </a:lvl9pPr>
          </a:lstStyle>
          <a:p/>
        </p:txBody>
      </p:sp>
      <p:sp>
        <p:nvSpPr>
          <p:cNvPr id="561" name="Google Shape;561;p90"/>
          <p:cNvSpPr txBox="1"/>
          <p:nvPr>
            <p:ph idx="4"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2" name="Google Shape;562;p90"/>
          <p:cNvSpPr/>
          <p:nvPr>
            <p:ph idx="5" type="pic"/>
          </p:nvPr>
        </p:nvSpPr>
        <p:spPr>
          <a:xfrm>
            <a:off x="8596800" y="223475"/>
            <a:ext cx="318600" cy="318600"/>
          </a:xfrm>
          <a:prstGeom prst="ellipse">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itor Landscape">
  <p:cSld name="CUSTOM_14">
    <p:bg>
      <p:bgPr>
        <a:solidFill>
          <a:schemeClr val="lt1"/>
        </a:solidFill>
      </p:bgPr>
    </p:bg>
    <p:spTree>
      <p:nvGrpSpPr>
        <p:cNvPr id="563" name="Shape 563"/>
        <p:cNvGrpSpPr/>
        <p:nvPr/>
      </p:nvGrpSpPr>
      <p:grpSpPr>
        <a:xfrm>
          <a:off x="0" y="0"/>
          <a:ext cx="0" cy="0"/>
          <a:chOff x="0" y="0"/>
          <a:chExt cx="0" cy="0"/>
        </a:xfrm>
      </p:grpSpPr>
      <p:sp>
        <p:nvSpPr>
          <p:cNvPr id="564" name="Google Shape;564;p91"/>
          <p:cNvSpPr txBox="1"/>
          <p:nvPr>
            <p:ph idx="1" type="body"/>
          </p:nvPr>
        </p:nvSpPr>
        <p:spPr>
          <a:xfrm>
            <a:off x="6564350" y="577612"/>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565" name="Google Shape;565;p91"/>
          <p:cNvSpPr txBox="1"/>
          <p:nvPr>
            <p:ph idx="2" type="body"/>
          </p:nvPr>
        </p:nvSpPr>
        <p:spPr>
          <a:xfrm>
            <a:off x="6564350" y="1810914"/>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566" name="Google Shape;566;p91"/>
          <p:cNvSpPr txBox="1"/>
          <p:nvPr>
            <p:ph idx="3" type="body"/>
          </p:nvPr>
        </p:nvSpPr>
        <p:spPr>
          <a:xfrm>
            <a:off x="6564350" y="3038996"/>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567" name="Google Shape;567;p91"/>
          <p:cNvSpPr txBox="1"/>
          <p:nvPr>
            <p:ph type="title"/>
          </p:nvPr>
        </p:nvSpPr>
        <p:spPr>
          <a:xfrm>
            <a:off x="3706300" y="327150"/>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68" name="Google Shape;568;p91"/>
          <p:cNvSpPr txBox="1"/>
          <p:nvPr>
            <p:ph idx="4" type="body"/>
          </p:nvPr>
        </p:nvSpPr>
        <p:spPr>
          <a:xfrm>
            <a:off x="3706300" y="577612"/>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569" name="Google Shape;569;p91"/>
          <p:cNvSpPr txBox="1"/>
          <p:nvPr>
            <p:ph idx="5"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70" name="Google Shape;570;p91"/>
          <p:cNvSpPr txBox="1"/>
          <p:nvPr>
            <p:ph idx="6" type="title"/>
          </p:nvPr>
        </p:nvSpPr>
        <p:spPr>
          <a:xfrm>
            <a:off x="956150" y="327150"/>
            <a:ext cx="2009100" cy="1325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1400"/>
              <a:buFont typeface="Albert Sans"/>
              <a:buNone/>
              <a:defRPr b="1" sz="1400">
                <a:solidFill>
                  <a:schemeClr val="accent2"/>
                </a:solidFill>
                <a:latin typeface="Albert Sans"/>
                <a:ea typeface="Albert Sans"/>
                <a:cs typeface="Albert Sans"/>
                <a:sym typeface="Albert Sans"/>
              </a:defRPr>
            </a:lvl1pPr>
            <a:lvl2pPr lvl="1">
              <a:spcBef>
                <a:spcPts val="0"/>
              </a:spcBef>
              <a:spcAft>
                <a:spcPts val="0"/>
              </a:spcAft>
              <a:buClr>
                <a:schemeClr val="accent2"/>
              </a:buClr>
              <a:buSzPts val="1400"/>
              <a:buNone/>
              <a:defRPr>
                <a:solidFill>
                  <a:schemeClr val="accent2"/>
                </a:solidFill>
              </a:defRPr>
            </a:lvl2pPr>
            <a:lvl3pPr lvl="2">
              <a:spcBef>
                <a:spcPts val="0"/>
              </a:spcBef>
              <a:spcAft>
                <a:spcPts val="0"/>
              </a:spcAft>
              <a:buClr>
                <a:schemeClr val="accent2"/>
              </a:buClr>
              <a:buSzPts val="1400"/>
              <a:buNone/>
              <a:defRPr>
                <a:solidFill>
                  <a:schemeClr val="accent2"/>
                </a:solidFill>
              </a:defRPr>
            </a:lvl3pPr>
            <a:lvl4pPr lvl="3">
              <a:spcBef>
                <a:spcPts val="0"/>
              </a:spcBef>
              <a:spcAft>
                <a:spcPts val="0"/>
              </a:spcAft>
              <a:buClr>
                <a:schemeClr val="accent2"/>
              </a:buClr>
              <a:buSzPts val="1400"/>
              <a:buNone/>
              <a:defRPr>
                <a:solidFill>
                  <a:schemeClr val="accent2"/>
                </a:solidFill>
              </a:defRPr>
            </a:lvl4pPr>
            <a:lvl5pPr lvl="4">
              <a:spcBef>
                <a:spcPts val="0"/>
              </a:spcBef>
              <a:spcAft>
                <a:spcPts val="0"/>
              </a:spcAft>
              <a:buClr>
                <a:schemeClr val="accent2"/>
              </a:buClr>
              <a:buSzPts val="1400"/>
              <a:buNone/>
              <a:defRPr>
                <a:solidFill>
                  <a:schemeClr val="accent2"/>
                </a:solidFill>
              </a:defRPr>
            </a:lvl5pPr>
            <a:lvl6pPr lvl="5">
              <a:spcBef>
                <a:spcPts val="0"/>
              </a:spcBef>
              <a:spcAft>
                <a:spcPts val="0"/>
              </a:spcAft>
              <a:buClr>
                <a:schemeClr val="accent2"/>
              </a:buClr>
              <a:buSzPts val="1400"/>
              <a:buNone/>
              <a:defRPr>
                <a:solidFill>
                  <a:schemeClr val="accent2"/>
                </a:solidFill>
              </a:defRPr>
            </a:lvl6pPr>
            <a:lvl7pPr lvl="6">
              <a:spcBef>
                <a:spcPts val="0"/>
              </a:spcBef>
              <a:spcAft>
                <a:spcPts val="0"/>
              </a:spcAft>
              <a:buClr>
                <a:schemeClr val="accent2"/>
              </a:buClr>
              <a:buSzPts val="1400"/>
              <a:buNone/>
              <a:defRPr>
                <a:solidFill>
                  <a:schemeClr val="accent2"/>
                </a:solidFill>
              </a:defRPr>
            </a:lvl7pPr>
            <a:lvl8pPr lvl="7">
              <a:spcBef>
                <a:spcPts val="0"/>
              </a:spcBef>
              <a:spcAft>
                <a:spcPts val="0"/>
              </a:spcAft>
              <a:buClr>
                <a:schemeClr val="accent2"/>
              </a:buClr>
              <a:buSzPts val="1400"/>
              <a:buNone/>
              <a:defRPr>
                <a:solidFill>
                  <a:schemeClr val="accent2"/>
                </a:solidFill>
              </a:defRPr>
            </a:lvl8pPr>
            <a:lvl9pPr lvl="8">
              <a:spcBef>
                <a:spcPts val="0"/>
              </a:spcBef>
              <a:spcAft>
                <a:spcPts val="0"/>
              </a:spcAft>
              <a:buClr>
                <a:schemeClr val="accent2"/>
              </a:buClr>
              <a:buSzPts val="1400"/>
              <a:buNone/>
              <a:defRPr>
                <a:solidFill>
                  <a:schemeClr val="accent2"/>
                </a:solidFill>
              </a:defRPr>
            </a:lvl9pPr>
          </a:lstStyle>
          <a:p/>
        </p:txBody>
      </p:sp>
      <p:sp>
        <p:nvSpPr>
          <p:cNvPr id="571" name="Google Shape;571;p91"/>
          <p:cNvSpPr/>
          <p:nvPr>
            <p:ph idx="7" type="pic"/>
          </p:nvPr>
        </p:nvSpPr>
        <p:spPr>
          <a:xfrm>
            <a:off x="3205625" y="423875"/>
            <a:ext cx="422400" cy="422400"/>
          </a:xfrm>
          <a:prstGeom prst="ellipse">
            <a:avLst/>
          </a:prstGeom>
          <a:noFill/>
          <a:ln>
            <a:noFill/>
          </a:ln>
        </p:spPr>
      </p:sp>
      <p:sp>
        <p:nvSpPr>
          <p:cNvPr id="572" name="Google Shape;572;p91"/>
          <p:cNvSpPr/>
          <p:nvPr>
            <p:ph idx="8" type="pic"/>
          </p:nvPr>
        </p:nvSpPr>
        <p:spPr>
          <a:xfrm>
            <a:off x="6063675" y="423875"/>
            <a:ext cx="422400" cy="422400"/>
          </a:xfrm>
          <a:prstGeom prst="ellipse">
            <a:avLst/>
          </a:prstGeom>
          <a:noFill/>
          <a:ln>
            <a:noFill/>
          </a:ln>
        </p:spPr>
      </p:sp>
      <p:sp>
        <p:nvSpPr>
          <p:cNvPr id="573" name="Google Shape;573;p91"/>
          <p:cNvSpPr/>
          <p:nvPr>
            <p:ph idx="9" type="pic"/>
          </p:nvPr>
        </p:nvSpPr>
        <p:spPr>
          <a:xfrm>
            <a:off x="3205625" y="1653438"/>
            <a:ext cx="422400" cy="422400"/>
          </a:xfrm>
          <a:prstGeom prst="ellipse">
            <a:avLst/>
          </a:prstGeom>
          <a:noFill/>
          <a:ln>
            <a:noFill/>
          </a:ln>
        </p:spPr>
      </p:sp>
      <p:sp>
        <p:nvSpPr>
          <p:cNvPr id="574" name="Google Shape;574;p91"/>
          <p:cNvSpPr/>
          <p:nvPr>
            <p:ph idx="13" type="pic"/>
          </p:nvPr>
        </p:nvSpPr>
        <p:spPr>
          <a:xfrm>
            <a:off x="6063675" y="1653438"/>
            <a:ext cx="422400" cy="422400"/>
          </a:xfrm>
          <a:prstGeom prst="ellipse">
            <a:avLst/>
          </a:prstGeom>
          <a:noFill/>
          <a:ln>
            <a:noFill/>
          </a:ln>
        </p:spPr>
      </p:sp>
      <p:sp>
        <p:nvSpPr>
          <p:cNvPr id="575" name="Google Shape;575;p91"/>
          <p:cNvSpPr/>
          <p:nvPr>
            <p:ph idx="14" type="pic"/>
          </p:nvPr>
        </p:nvSpPr>
        <p:spPr>
          <a:xfrm>
            <a:off x="3205625" y="2881163"/>
            <a:ext cx="422400" cy="422400"/>
          </a:xfrm>
          <a:prstGeom prst="ellipse">
            <a:avLst/>
          </a:prstGeom>
          <a:noFill/>
          <a:ln>
            <a:noFill/>
          </a:ln>
        </p:spPr>
      </p:sp>
      <p:sp>
        <p:nvSpPr>
          <p:cNvPr id="576" name="Google Shape;576;p91"/>
          <p:cNvSpPr/>
          <p:nvPr>
            <p:ph idx="15" type="pic"/>
          </p:nvPr>
        </p:nvSpPr>
        <p:spPr>
          <a:xfrm>
            <a:off x="6063675" y="2881163"/>
            <a:ext cx="422400" cy="422400"/>
          </a:xfrm>
          <a:prstGeom prst="ellipse">
            <a:avLst/>
          </a:prstGeom>
          <a:noFill/>
          <a:ln>
            <a:noFill/>
          </a:ln>
        </p:spPr>
      </p:sp>
      <p:sp>
        <p:nvSpPr>
          <p:cNvPr id="577" name="Google Shape;577;p91"/>
          <p:cNvSpPr txBox="1"/>
          <p:nvPr>
            <p:ph idx="16" type="title"/>
          </p:nvPr>
        </p:nvSpPr>
        <p:spPr>
          <a:xfrm>
            <a:off x="6564350" y="327150"/>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78" name="Google Shape;578;p91"/>
          <p:cNvSpPr txBox="1"/>
          <p:nvPr>
            <p:ph idx="17" type="title"/>
          </p:nvPr>
        </p:nvSpPr>
        <p:spPr>
          <a:xfrm>
            <a:off x="3706300" y="1554125"/>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79" name="Google Shape;579;p91"/>
          <p:cNvSpPr txBox="1"/>
          <p:nvPr>
            <p:ph idx="18" type="title"/>
          </p:nvPr>
        </p:nvSpPr>
        <p:spPr>
          <a:xfrm>
            <a:off x="6564350" y="1554125"/>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80" name="Google Shape;580;p91"/>
          <p:cNvSpPr txBox="1"/>
          <p:nvPr>
            <p:ph idx="19" type="title"/>
          </p:nvPr>
        </p:nvSpPr>
        <p:spPr>
          <a:xfrm>
            <a:off x="3706300" y="2781100"/>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81" name="Google Shape;581;p91"/>
          <p:cNvSpPr txBox="1"/>
          <p:nvPr>
            <p:ph idx="20" type="title"/>
          </p:nvPr>
        </p:nvSpPr>
        <p:spPr>
          <a:xfrm>
            <a:off x="6564350" y="2781100"/>
            <a:ext cx="2009100" cy="422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82" name="Google Shape;582;p91"/>
          <p:cNvSpPr txBox="1"/>
          <p:nvPr>
            <p:ph idx="21" type="body"/>
          </p:nvPr>
        </p:nvSpPr>
        <p:spPr>
          <a:xfrm>
            <a:off x="3706300" y="1810914"/>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583" name="Google Shape;583;p91"/>
          <p:cNvSpPr txBox="1"/>
          <p:nvPr>
            <p:ph idx="22" type="body"/>
          </p:nvPr>
        </p:nvSpPr>
        <p:spPr>
          <a:xfrm>
            <a:off x="3706300" y="3038996"/>
            <a:ext cx="2237400" cy="641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Albert Sans"/>
              <a:buChar char="●"/>
              <a:defRPr sz="1000" u="none">
                <a:solidFill>
                  <a:schemeClr val="dk2"/>
                </a:solidFill>
              </a:defRPr>
            </a:lvl1pPr>
            <a:lvl2pPr indent="-292100" lvl="1" marL="914400">
              <a:spcBef>
                <a:spcPts val="0"/>
              </a:spcBef>
              <a:spcAft>
                <a:spcPts val="0"/>
              </a:spcAft>
              <a:buClr>
                <a:schemeClr val="dk2"/>
              </a:buClr>
              <a:buSzPts val="1000"/>
              <a:buFont typeface="Albert Sans"/>
              <a:buChar char="○"/>
              <a:defRPr sz="1000" u="none">
                <a:solidFill>
                  <a:schemeClr val="dk2"/>
                </a:solidFill>
              </a:defRPr>
            </a:lvl2pPr>
            <a:lvl3pPr indent="-292100" lvl="2" marL="1371600">
              <a:spcBef>
                <a:spcPts val="0"/>
              </a:spcBef>
              <a:spcAft>
                <a:spcPts val="0"/>
              </a:spcAft>
              <a:buClr>
                <a:schemeClr val="dk2"/>
              </a:buClr>
              <a:buSzPts val="1000"/>
              <a:buFont typeface="Albert Sans"/>
              <a:buChar char="■"/>
              <a:defRPr sz="1000" u="none">
                <a:solidFill>
                  <a:schemeClr val="dk2"/>
                </a:solidFill>
              </a:defRPr>
            </a:lvl3pPr>
            <a:lvl4pPr indent="-292100" lvl="3" marL="1828800">
              <a:spcBef>
                <a:spcPts val="0"/>
              </a:spcBef>
              <a:spcAft>
                <a:spcPts val="0"/>
              </a:spcAft>
              <a:buClr>
                <a:schemeClr val="dk2"/>
              </a:buClr>
              <a:buSzPts val="1000"/>
              <a:buFont typeface="Albert Sans"/>
              <a:buChar char="●"/>
              <a:defRPr sz="1000" u="none">
                <a:solidFill>
                  <a:schemeClr val="dk2"/>
                </a:solidFill>
              </a:defRPr>
            </a:lvl4pPr>
            <a:lvl5pPr indent="-292100" lvl="4" marL="2286000">
              <a:spcBef>
                <a:spcPts val="0"/>
              </a:spcBef>
              <a:spcAft>
                <a:spcPts val="0"/>
              </a:spcAft>
              <a:buClr>
                <a:schemeClr val="dk2"/>
              </a:buClr>
              <a:buSzPts val="1000"/>
              <a:buFont typeface="Albert Sans"/>
              <a:buChar char="○"/>
              <a:defRPr sz="1000" u="none">
                <a:solidFill>
                  <a:schemeClr val="dk2"/>
                </a:solidFill>
              </a:defRPr>
            </a:lvl5pPr>
            <a:lvl6pPr indent="-292100" lvl="5" marL="2743200">
              <a:spcBef>
                <a:spcPts val="0"/>
              </a:spcBef>
              <a:spcAft>
                <a:spcPts val="0"/>
              </a:spcAft>
              <a:buClr>
                <a:schemeClr val="dk2"/>
              </a:buClr>
              <a:buSzPts val="1000"/>
              <a:buFont typeface="Albert Sans"/>
              <a:buChar char="■"/>
              <a:defRPr sz="1000" u="none">
                <a:solidFill>
                  <a:schemeClr val="dk2"/>
                </a:solidFill>
              </a:defRPr>
            </a:lvl6pPr>
            <a:lvl7pPr indent="-292100" lvl="6" marL="3200400">
              <a:spcBef>
                <a:spcPts val="0"/>
              </a:spcBef>
              <a:spcAft>
                <a:spcPts val="0"/>
              </a:spcAft>
              <a:buClr>
                <a:schemeClr val="dk2"/>
              </a:buClr>
              <a:buSzPts val="1000"/>
              <a:buFont typeface="Albert Sans"/>
              <a:buChar char="●"/>
              <a:defRPr sz="1000" u="none">
                <a:solidFill>
                  <a:schemeClr val="dk2"/>
                </a:solidFill>
              </a:defRPr>
            </a:lvl7pPr>
            <a:lvl8pPr indent="-292100" lvl="7" marL="3657600">
              <a:spcBef>
                <a:spcPts val="0"/>
              </a:spcBef>
              <a:spcAft>
                <a:spcPts val="0"/>
              </a:spcAft>
              <a:buClr>
                <a:schemeClr val="dk2"/>
              </a:buClr>
              <a:buSzPts val="1000"/>
              <a:buFont typeface="Albert Sans"/>
              <a:buChar char="○"/>
              <a:defRPr sz="1000" u="none">
                <a:solidFill>
                  <a:schemeClr val="dk2"/>
                </a:solidFill>
              </a:defRPr>
            </a:lvl8pPr>
            <a:lvl9pPr indent="-292100" lvl="8" marL="4114800">
              <a:spcBef>
                <a:spcPts val="0"/>
              </a:spcBef>
              <a:spcAft>
                <a:spcPts val="0"/>
              </a:spcAft>
              <a:buClr>
                <a:schemeClr val="dk2"/>
              </a:buClr>
              <a:buSzPts val="1000"/>
              <a:buFont typeface="Albert Sans"/>
              <a:buChar char="■"/>
              <a:defRPr sz="1000" u="none">
                <a:solidFill>
                  <a:schemeClr val="dk2"/>
                </a:solidFill>
              </a:defRPr>
            </a:lvl9pPr>
          </a:lstStyle>
          <a:p/>
        </p:txBody>
      </p:sp>
      <p:sp>
        <p:nvSpPr>
          <p:cNvPr id="584" name="Google Shape;584;p91"/>
          <p:cNvSpPr/>
          <p:nvPr>
            <p:ph idx="23" type="pic"/>
          </p:nvPr>
        </p:nvSpPr>
        <p:spPr>
          <a:xfrm>
            <a:off x="8596800" y="223475"/>
            <a:ext cx="318600" cy="318600"/>
          </a:xfrm>
          <a:prstGeom prst="ellipse">
            <a:avLst/>
          </a:prstGeom>
          <a:no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ntent">
  <p:cSld name="CUSTOM_15">
    <p:bg>
      <p:bgPr>
        <a:solidFill>
          <a:schemeClr val="lt1"/>
        </a:solidFill>
      </p:bgPr>
    </p:bg>
    <p:spTree>
      <p:nvGrpSpPr>
        <p:cNvPr id="585" name="Shape 585"/>
        <p:cNvGrpSpPr/>
        <p:nvPr/>
      </p:nvGrpSpPr>
      <p:grpSpPr>
        <a:xfrm>
          <a:off x="0" y="0"/>
          <a:ext cx="0" cy="0"/>
          <a:chOff x="0" y="0"/>
          <a:chExt cx="0" cy="0"/>
        </a:xfrm>
      </p:grpSpPr>
      <p:sp>
        <p:nvSpPr>
          <p:cNvPr id="586" name="Google Shape;586;p92"/>
          <p:cNvSpPr/>
          <p:nvPr/>
        </p:nvSpPr>
        <p:spPr>
          <a:xfrm rot="5400000">
            <a:off x="4342200" y="341250"/>
            <a:ext cx="4914900" cy="4460100"/>
          </a:xfrm>
          <a:prstGeom prst="round2SameRect">
            <a:avLst>
              <a:gd fmla="val 3491"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92"/>
          <p:cNvSpPr txBox="1"/>
          <p:nvPr>
            <p:ph type="title"/>
          </p:nvPr>
        </p:nvSpPr>
        <p:spPr>
          <a:xfrm>
            <a:off x="932850" y="730375"/>
            <a:ext cx="3280800" cy="21033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1pPr>
            <a:lvl2pPr lvl="1">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2pPr>
            <a:lvl3pPr lvl="2">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3pPr>
            <a:lvl4pPr lvl="3">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4pPr>
            <a:lvl5pPr lvl="4">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5pPr>
            <a:lvl6pPr lvl="5">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6pPr>
            <a:lvl7pPr lvl="6">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7pPr>
            <a:lvl8pPr lvl="7">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8pPr>
            <a:lvl9pPr lvl="8">
              <a:lnSpc>
                <a:spcPct val="80000"/>
              </a:lnSpc>
              <a:spcBef>
                <a:spcPts val="0"/>
              </a:spcBef>
              <a:spcAft>
                <a:spcPts val="0"/>
              </a:spcAft>
              <a:buClr>
                <a:schemeClr val="dk2"/>
              </a:buClr>
              <a:buSzPts val="6000"/>
              <a:buFont typeface="Albert Sans"/>
              <a:buNone/>
              <a:defRPr sz="6000">
                <a:solidFill>
                  <a:schemeClr val="dk2"/>
                </a:solidFill>
                <a:latin typeface="Albert Sans"/>
                <a:ea typeface="Albert Sans"/>
                <a:cs typeface="Albert Sans"/>
                <a:sym typeface="Albert Sans"/>
              </a:defRPr>
            </a:lvl9pPr>
          </a:lstStyle>
          <a:p/>
        </p:txBody>
      </p:sp>
      <p:sp>
        <p:nvSpPr>
          <p:cNvPr id="588" name="Google Shape;588;p92"/>
          <p:cNvSpPr txBox="1"/>
          <p:nvPr>
            <p:ph idx="1" type="subTitle"/>
          </p:nvPr>
        </p:nvSpPr>
        <p:spPr>
          <a:xfrm>
            <a:off x="5233275" y="763675"/>
            <a:ext cx="3503700" cy="3640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400"/>
              <a:buFont typeface="Nanum Myeongjo"/>
              <a:buNone/>
              <a:defRPr b="0" sz="2400">
                <a:solidFill>
                  <a:schemeClr val="dk2"/>
                </a:solidFill>
                <a:latin typeface="Nanum Myeongjo"/>
                <a:ea typeface="Nanum Myeongjo"/>
                <a:cs typeface="Nanum Myeongjo"/>
                <a:sym typeface="Nanum Myeongj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9" name="Google Shape;589;p92"/>
          <p:cNvSpPr txBox="1"/>
          <p:nvPr>
            <p:ph idx="2" type="subTitle"/>
          </p:nvPr>
        </p:nvSpPr>
        <p:spPr>
          <a:xfrm>
            <a:off x="955350" y="2928709"/>
            <a:ext cx="2844900" cy="1568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None/>
              <a:defRPr b="0">
                <a:solidFill>
                  <a:schemeClr val="dk2"/>
                </a:solidFill>
              </a:defRPr>
            </a:lvl1pPr>
            <a:lvl2pPr lvl="1">
              <a:spcBef>
                <a:spcPts val="0"/>
              </a:spcBef>
              <a:spcAft>
                <a:spcPts val="0"/>
              </a:spcAft>
              <a:buClr>
                <a:schemeClr val="dk2"/>
              </a:buClr>
              <a:buSzPts val="1400"/>
              <a:buFont typeface="Albert Sans"/>
              <a:buNone/>
              <a:defRPr>
                <a:solidFill>
                  <a:schemeClr val="dk2"/>
                </a:solidFill>
              </a:defRPr>
            </a:lvl2pPr>
            <a:lvl3pPr lvl="2">
              <a:spcBef>
                <a:spcPts val="0"/>
              </a:spcBef>
              <a:spcAft>
                <a:spcPts val="0"/>
              </a:spcAft>
              <a:buClr>
                <a:schemeClr val="dk2"/>
              </a:buClr>
              <a:buSzPts val="1400"/>
              <a:buFont typeface="Albert Sans"/>
              <a:buNone/>
              <a:defRPr>
                <a:solidFill>
                  <a:schemeClr val="dk2"/>
                </a:solidFill>
              </a:defRPr>
            </a:lvl3pPr>
            <a:lvl4pPr lvl="3">
              <a:spcBef>
                <a:spcPts val="0"/>
              </a:spcBef>
              <a:spcAft>
                <a:spcPts val="0"/>
              </a:spcAft>
              <a:buClr>
                <a:schemeClr val="dk2"/>
              </a:buClr>
              <a:buSzPts val="1400"/>
              <a:buFont typeface="Albert Sans"/>
              <a:buNone/>
              <a:defRPr>
                <a:solidFill>
                  <a:schemeClr val="dk2"/>
                </a:solidFill>
              </a:defRPr>
            </a:lvl4pPr>
            <a:lvl5pPr lvl="4">
              <a:spcBef>
                <a:spcPts val="0"/>
              </a:spcBef>
              <a:spcAft>
                <a:spcPts val="0"/>
              </a:spcAft>
              <a:buClr>
                <a:schemeClr val="dk2"/>
              </a:buClr>
              <a:buSzPts val="1400"/>
              <a:buFont typeface="Albert Sans"/>
              <a:buNone/>
              <a:defRPr>
                <a:solidFill>
                  <a:schemeClr val="dk2"/>
                </a:solidFill>
              </a:defRPr>
            </a:lvl5pPr>
            <a:lvl6pPr lvl="5">
              <a:spcBef>
                <a:spcPts val="0"/>
              </a:spcBef>
              <a:spcAft>
                <a:spcPts val="0"/>
              </a:spcAft>
              <a:buClr>
                <a:schemeClr val="dk2"/>
              </a:buClr>
              <a:buSzPts val="1400"/>
              <a:buFont typeface="Albert Sans"/>
              <a:buNone/>
              <a:defRPr>
                <a:solidFill>
                  <a:schemeClr val="dk2"/>
                </a:solidFill>
              </a:defRPr>
            </a:lvl6pPr>
            <a:lvl7pPr lvl="6">
              <a:spcBef>
                <a:spcPts val="0"/>
              </a:spcBef>
              <a:spcAft>
                <a:spcPts val="0"/>
              </a:spcAft>
              <a:buClr>
                <a:schemeClr val="dk2"/>
              </a:buClr>
              <a:buSzPts val="1400"/>
              <a:buFont typeface="Albert Sans"/>
              <a:buNone/>
              <a:defRPr>
                <a:solidFill>
                  <a:schemeClr val="dk2"/>
                </a:solidFill>
              </a:defRPr>
            </a:lvl7pPr>
            <a:lvl8pPr lvl="7">
              <a:spcBef>
                <a:spcPts val="0"/>
              </a:spcBef>
              <a:spcAft>
                <a:spcPts val="0"/>
              </a:spcAft>
              <a:buClr>
                <a:schemeClr val="dk2"/>
              </a:buClr>
              <a:buSzPts val="1400"/>
              <a:buFont typeface="Albert Sans"/>
              <a:buNone/>
              <a:defRPr>
                <a:solidFill>
                  <a:schemeClr val="dk2"/>
                </a:solidFill>
              </a:defRPr>
            </a:lvl8pPr>
            <a:lvl9pPr lvl="8">
              <a:spcBef>
                <a:spcPts val="0"/>
              </a:spcBef>
              <a:spcAft>
                <a:spcPts val="0"/>
              </a:spcAft>
              <a:buClr>
                <a:schemeClr val="dk2"/>
              </a:buClr>
              <a:buSzPts val="1400"/>
              <a:buFont typeface="Albert Sans"/>
              <a:buNone/>
              <a:defRPr>
                <a:solidFill>
                  <a:schemeClr val="dk2"/>
                </a:solidFill>
              </a:defRPr>
            </a:lvl9pPr>
          </a:lstStyle>
          <a:p/>
        </p:txBody>
      </p:sp>
      <p:sp>
        <p:nvSpPr>
          <p:cNvPr id="590" name="Google Shape;590;p92"/>
          <p:cNvSpPr txBox="1"/>
          <p:nvPr>
            <p:ph idx="3"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1" name="Google Shape;591;p92"/>
          <p:cNvSpPr/>
          <p:nvPr>
            <p:ph idx="4" type="pic"/>
          </p:nvPr>
        </p:nvSpPr>
        <p:spPr>
          <a:xfrm>
            <a:off x="8596800" y="223475"/>
            <a:ext cx="318600" cy="318600"/>
          </a:xfrm>
          <a:prstGeom prst="ellipse">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Phone + Desktop">
  <p:cSld name="CUSTOM_16">
    <p:bg>
      <p:bgPr>
        <a:solidFill>
          <a:schemeClr val="lt1"/>
        </a:solidFill>
      </p:bgPr>
    </p:bg>
    <p:spTree>
      <p:nvGrpSpPr>
        <p:cNvPr id="592" name="Shape 592"/>
        <p:cNvGrpSpPr/>
        <p:nvPr/>
      </p:nvGrpSpPr>
      <p:grpSpPr>
        <a:xfrm>
          <a:off x="0" y="0"/>
          <a:ext cx="0" cy="0"/>
          <a:chOff x="0" y="0"/>
          <a:chExt cx="0" cy="0"/>
        </a:xfrm>
      </p:grpSpPr>
      <p:sp>
        <p:nvSpPr>
          <p:cNvPr id="593" name="Google Shape;593;p93"/>
          <p:cNvSpPr/>
          <p:nvPr/>
        </p:nvSpPr>
        <p:spPr>
          <a:xfrm rot="5400000">
            <a:off x="3618000" y="-382950"/>
            <a:ext cx="4914900" cy="5908500"/>
          </a:xfrm>
          <a:prstGeom prst="round2SameRect">
            <a:avLst>
              <a:gd fmla="val 3196"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93"/>
          <p:cNvSpPr/>
          <p:nvPr>
            <p:ph idx="2" type="pic"/>
          </p:nvPr>
        </p:nvSpPr>
        <p:spPr>
          <a:xfrm>
            <a:off x="3768625" y="934850"/>
            <a:ext cx="4630500" cy="2606700"/>
          </a:xfrm>
          <a:prstGeom prst="roundRect">
            <a:avLst>
              <a:gd fmla="val 1120" name="adj"/>
            </a:avLst>
          </a:prstGeom>
          <a:noFill/>
          <a:ln cap="flat" cmpd="sng" w="76200">
            <a:solidFill>
              <a:schemeClr val="dk2"/>
            </a:solidFill>
            <a:prstDash val="solid"/>
            <a:round/>
            <a:headEnd len="sm" w="sm" type="none"/>
            <a:tailEnd len="sm" w="sm" type="none"/>
          </a:ln>
        </p:spPr>
      </p:sp>
      <p:sp>
        <p:nvSpPr>
          <p:cNvPr id="595" name="Google Shape;595;p93"/>
          <p:cNvSpPr/>
          <p:nvPr>
            <p:ph idx="3" type="pic"/>
          </p:nvPr>
        </p:nvSpPr>
        <p:spPr>
          <a:xfrm>
            <a:off x="81285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
        <p:nvSpPr>
          <p:cNvPr id="596" name="Google Shape;596;p93"/>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7" name="Google Shape;597;p93"/>
          <p:cNvSpPr/>
          <p:nvPr>
            <p:ph idx="4" type="pic"/>
          </p:nvPr>
        </p:nvSpPr>
        <p:spPr>
          <a:xfrm>
            <a:off x="8596800" y="223475"/>
            <a:ext cx="318600" cy="318600"/>
          </a:xfrm>
          <a:prstGeom prst="ellipse">
            <a:avLst/>
          </a:prstGeom>
          <a:noFill/>
          <a:ln>
            <a:noFill/>
          </a:ln>
        </p:spPr>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Desktop">
  <p:cSld name="CUSTOM_16_2">
    <p:bg>
      <p:bgPr>
        <a:solidFill>
          <a:schemeClr val="lt1"/>
        </a:solidFill>
      </p:bgPr>
    </p:bg>
    <p:spTree>
      <p:nvGrpSpPr>
        <p:cNvPr id="598" name="Shape 598"/>
        <p:cNvGrpSpPr/>
        <p:nvPr/>
      </p:nvGrpSpPr>
      <p:grpSpPr>
        <a:xfrm>
          <a:off x="0" y="0"/>
          <a:ext cx="0" cy="0"/>
          <a:chOff x="0" y="0"/>
          <a:chExt cx="0" cy="0"/>
        </a:xfrm>
      </p:grpSpPr>
      <p:sp>
        <p:nvSpPr>
          <p:cNvPr id="599" name="Google Shape;599;p94"/>
          <p:cNvSpPr/>
          <p:nvPr/>
        </p:nvSpPr>
        <p:spPr>
          <a:xfrm rot="5400000">
            <a:off x="3618000" y="-382950"/>
            <a:ext cx="4914900" cy="5908500"/>
          </a:xfrm>
          <a:prstGeom prst="round2SameRect">
            <a:avLst>
              <a:gd fmla="val 319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94"/>
          <p:cNvSpPr/>
          <p:nvPr/>
        </p:nvSpPr>
        <p:spPr>
          <a:xfrm rot="-5400000">
            <a:off x="-837600" y="1065750"/>
            <a:ext cx="4914900" cy="3011100"/>
          </a:xfrm>
          <a:prstGeom prst="round2SameRect">
            <a:avLst>
              <a:gd fmla="val 525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94"/>
          <p:cNvSpPr/>
          <p:nvPr>
            <p:ph idx="2" type="pic"/>
          </p:nvPr>
        </p:nvSpPr>
        <p:spPr>
          <a:xfrm>
            <a:off x="8596800" y="223475"/>
            <a:ext cx="318600" cy="318600"/>
          </a:xfrm>
          <a:prstGeom prst="ellipse">
            <a:avLst/>
          </a:prstGeom>
          <a:noFill/>
          <a:ln>
            <a:noFill/>
          </a:ln>
        </p:spPr>
      </p:sp>
      <p:sp>
        <p:nvSpPr>
          <p:cNvPr id="602" name="Google Shape;602;p94"/>
          <p:cNvSpPr/>
          <p:nvPr>
            <p:ph idx="3" type="pic"/>
          </p:nvPr>
        </p:nvSpPr>
        <p:spPr>
          <a:xfrm>
            <a:off x="1931050" y="789375"/>
            <a:ext cx="5281800" cy="2973300"/>
          </a:xfrm>
          <a:prstGeom prst="roundRect">
            <a:avLst>
              <a:gd fmla="val 1120" name="adj"/>
            </a:avLst>
          </a:prstGeom>
          <a:noFill/>
          <a:ln cap="flat" cmpd="sng" w="76200">
            <a:solidFill>
              <a:schemeClr val="dk2"/>
            </a:solidFill>
            <a:prstDash val="solid"/>
            <a:round/>
            <a:headEnd len="sm" w="sm" type="none"/>
            <a:tailEnd len="sm" w="sm" type="none"/>
          </a:ln>
        </p:spPr>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3 Phone">
  <p:cSld name="CUSTOM_16_1">
    <p:bg>
      <p:bgPr>
        <a:solidFill>
          <a:schemeClr val="lt1"/>
        </a:solidFill>
      </p:bgPr>
    </p:bg>
    <p:spTree>
      <p:nvGrpSpPr>
        <p:cNvPr id="603" name="Shape 603"/>
        <p:cNvGrpSpPr/>
        <p:nvPr/>
      </p:nvGrpSpPr>
      <p:grpSpPr>
        <a:xfrm>
          <a:off x="0" y="0"/>
          <a:ext cx="0" cy="0"/>
          <a:chOff x="0" y="0"/>
          <a:chExt cx="0" cy="0"/>
        </a:xfrm>
      </p:grpSpPr>
      <p:sp>
        <p:nvSpPr>
          <p:cNvPr id="604" name="Google Shape;604;p95"/>
          <p:cNvSpPr/>
          <p:nvPr/>
        </p:nvSpPr>
        <p:spPr>
          <a:xfrm rot="5400000">
            <a:off x="3618000" y="-382950"/>
            <a:ext cx="4914900" cy="5908500"/>
          </a:xfrm>
          <a:prstGeom prst="round2SameRect">
            <a:avLst>
              <a:gd fmla="val 319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95"/>
          <p:cNvSpPr/>
          <p:nvPr/>
        </p:nvSpPr>
        <p:spPr>
          <a:xfrm rot="-5400000">
            <a:off x="-837600" y="1065750"/>
            <a:ext cx="4914900" cy="3011100"/>
          </a:xfrm>
          <a:prstGeom prst="round2SameRect">
            <a:avLst>
              <a:gd fmla="val 525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95"/>
          <p:cNvSpPr/>
          <p:nvPr>
            <p:ph idx="2" type="pic"/>
          </p:nvPr>
        </p:nvSpPr>
        <p:spPr>
          <a:xfrm>
            <a:off x="81285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
        <p:nvSpPr>
          <p:cNvPr id="607" name="Google Shape;607;p95"/>
          <p:cNvSpPr/>
          <p:nvPr>
            <p:ph idx="3" type="pic"/>
          </p:nvPr>
        </p:nvSpPr>
        <p:spPr>
          <a:xfrm>
            <a:off x="8596800" y="223475"/>
            <a:ext cx="318600" cy="318600"/>
          </a:xfrm>
          <a:prstGeom prst="ellipse">
            <a:avLst/>
          </a:prstGeom>
          <a:noFill/>
          <a:ln>
            <a:noFill/>
          </a:ln>
        </p:spPr>
      </p:sp>
      <p:sp>
        <p:nvSpPr>
          <p:cNvPr id="608" name="Google Shape;608;p95"/>
          <p:cNvSpPr/>
          <p:nvPr>
            <p:ph idx="4" type="pic"/>
          </p:nvPr>
        </p:nvSpPr>
        <p:spPr>
          <a:xfrm>
            <a:off x="376500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
        <p:nvSpPr>
          <p:cNvPr id="609" name="Google Shape;609;p95"/>
          <p:cNvSpPr/>
          <p:nvPr>
            <p:ph idx="5" type="pic"/>
          </p:nvPr>
        </p:nvSpPr>
        <p:spPr>
          <a:xfrm>
            <a:off x="671715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 Tablet">
  <p:cSld name="CUSTOM_16_2_1">
    <p:bg>
      <p:bgPr>
        <a:solidFill>
          <a:schemeClr val="lt1"/>
        </a:solidFill>
      </p:bgPr>
    </p:bg>
    <p:spTree>
      <p:nvGrpSpPr>
        <p:cNvPr id="610" name="Shape 610"/>
        <p:cNvGrpSpPr/>
        <p:nvPr/>
      </p:nvGrpSpPr>
      <p:grpSpPr>
        <a:xfrm>
          <a:off x="0" y="0"/>
          <a:ext cx="0" cy="0"/>
          <a:chOff x="0" y="0"/>
          <a:chExt cx="0" cy="0"/>
        </a:xfrm>
      </p:grpSpPr>
      <p:sp>
        <p:nvSpPr>
          <p:cNvPr id="611" name="Google Shape;611;p96"/>
          <p:cNvSpPr/>
          <p:nvPr/>
        </p:nvSpPr>
        <p:spPr>
          <a:xfrm rot="5400000">
            <a:off x="3618000" y="-382950"/>
            <a:ext cx="4914900" cy="5908500"/>
          </a:xfrm>
          <a:prstGeom prst="round2SameRect">
            <a:avLst>
              <a:gd fmla="val 319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96"/>
          <p:cNvSpPr/>
          <p:nvPr/>
        </p:nvSpPr>
        <p:spPr>
          <a:xfrm rot="-5400000">
            <a:off x="-837600" y="1065750"/>
            <a:ext cx="4914900" cy="3011100"/>
          </a:xfrm>
          <a:prstGeom prst="round2SameRect">
            <a:avLst>
              <a:gd fmla="val 5256"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96"/>
          <p:cNvSpPr/>
          <p:nvPr>
            <p:ph idx="2" type="pic"/>
          </p:nvPr>
        </p:nvSpPr>
        <p:spPr>
          <a:xfrm>
            <a:off x="8596800" y="223475"/>
            <a:ext cx="318600" cy="318600"/>
          </a:xfrm>
          <a:prstGeom prst="ellipse">
            <a:avLst/>
          </a:prstGeom>
          <a:noFill/>
          <a:ln>
            <a:noFill/>
          </a:ln>
        </p:spPr>
      </p:sp>
      <p:sp>
        <p:nvSpPr>
          <p:cNvPr id="614" name="Google Shape;614;p96"/>
          <p:cNvSpPr/>
          <p:nvPr>
            <p:ph idx="3" type="pic"/>
          </p:nvPr>
        </p:nvSpPr>
        <p:spPr>
          <a:xfrm>
            <a:off x="1988050" y="627575"/>
            <a:ext cx="5167800" cy="3888300"/>
          </a:xfrm>
          <a:prstGeom prst="roundRect">
            <a:avLst>
              <a:gd fmla="val 4099" name="adj"/>
            </a:avLst>
          </a:prstGeom>
          <a:noFill/>
          <a:ln cap="flat" cmpd="sng" w="76200">
            <a:solidFill>
              <a:schemeClr val="dk2"/>
            </a:solidFill>
            <a:prstDash val="solid"/>
            <a:round/>
            <a:headEnd len="sm" w="sm" type="none"/>
            <a:tailEnd len="sm" w="sm" type="none"/>
          </a:ln>
        </p:spPr>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ckups Phone + Tablet">
  <p:cSld name="CUSTOM_16_1_1">
    <p:bg>
      <p:bgPr>
        <a:solidFill>
          <a:schemeClr val="lt1"/>
        </a:solidFill>
      </p:bgPr>
    </p:bg>
    <p:spTree>
      <p:nvGrpSpPr>
        <p:cNvPr id="615" name="Shape 615"/>
        <p:cNvGrpSpPr/>
        <p:nvPr/>
      </p:nvGrpSpPr>
      <p:grpSpPr>
        <a:xfrm>
          <a:off x="0" y="0"/>
          <a:ext cx="0" cy="0"/>
          <a:chOff x="0" y="0"/>
          <a:chExt cx="0" cy="0"/>
        </a:xfrm>
      </p:grpSpPr>
      <p:sp>
        <p:nvSpPr>
          <p:cNvPr id="616" name="Google Shape;616;p97"/>
          <p:cNvSpPr/>
          <p:nvPr>
            <p:ph idx="2" type="pic"/>
          </p:nvPr>
        </p:nvSpPr>
        <p:spPr>
          <a:xfrm>
            <a:off x="812850" y="867000"/>
            <a:ext cx="1614000" cy="3409500"/>
          </a:xfrm>
          <a:prstGeom prst="roundRect">
            <a:avLst>
              <a:gd fmla="val 8265" name="adj"/>
            </a:avLst>
          </a:prstGeom>
          <a:noFill/>
          <a:ln cap="flat" cmpd="sng" w="76200">
            <a:solidFill>
              <a:schemeClr val="lt1"/>
            </a:solidFill>
            <a:prstDash val="solid"/>
            <a:round/>
            <a:headEnd len="sm" w="sm" type="none"/>
            <a:tailEnd len="sm" w="sm" type="none"/>
          </a:ln>
        </p:spPr>
      </p:sp>
      <p:sp>
        <p:nvSpPr>
          <p:cNvPr id="617" name="Google Shape;617;p97"/>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8" name="Google Shape;618;p97"/>
          <p:cNvSpPr/>
          <p:nvPr>
            <p:ph idx="3" type="pic"/>
          </p:nvPr>
        </p:nvSpPr>
        <p:spPr>
          <a:xfrm>
            <a:off x="8596800" y="223475"/>
            <a:ext cx="318600" cy="318600"/>
          </a:xfrm>
          <a:prstGeom prst="ellipse">
            <a:avLst/>
          </a:prstGeom>
          <a:noFill/>
          <a:ln>
            <a:noFill/>
          </a:ln>
        </p:spPr>
      </p:sp>
      <p:sp>
        <p:nvSpPr>
          <p:cNvPr id="619" name="Google Shape;619;p97"/>
          <p:cNvSpPr/>
          <p:nvPr>
            <p:ph idx="4" type="pic"/>
          </p:nvPr>
        </p:nvSpPr>
        <p:spPr>
          <a:xfrm>
            <a:off x="3874125" y="866550"/>
            <a:ext cx="4531500" cy="3409500"/>
          </a:xfrm>
          <a:prstGeom prst="roundRect">
            <a:avLst>
              <a:gd fmla="val 4099" name="adj"/>
            </a:avLst>
          </a:prstGeom>
          <a:noFill/>
          <a:ln cap="flat" cmpd="sng" w="76200">
            <a:solidFill>
              <a:schemeClr val="dk2"/>
            </a:solidFill>
            <a:prstDash val="solid"/>
            <a:round/>
            <a:headEnd len="sm" w="sm" type="none"/>
            <a:tailEnd len="sm" w="sm" type="none"/>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CUSTOM_17">
    <p:bg>
      <p:bgPr>
        <a:solidFill>
          <a:schemeClr val="lt1"/>
        </a:solidFill>
      </p:bgPr>
    </p:bg>
    <p:spTree>
      <p:nvGrpSpPr>
        <p:cNvPr id="620" name="Shape 620"/>
        <p:cNvGrpSpPr/>
        <p:nvPr/>
      </p:nvGrpSpPr>
      <p:grpSpPr>
        <a:xfrm>
          <a:off x="0" y="0"/>
          <a:ext cx="0" cy="0"/>
          <a:chOff x="0" y="0"/>
          <a:chExt cx="0" cy="0"/>
        </a:xfrm>
      </p:grpSpPr>
      <p:sp>
        <p:nvSpPr>
          <p:cNvPr id="621" name="Google Shape;621;p98"/>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2" name="Google Shape;622;p98"/>
          <p:cNvSpPr txBox="1"/>
          <p:nvPr>
            <p:ph idx="1" type="subTitle"/>
          </p:nvPr>
        </p:nvSpPr>
        <p:spPr>
          <a:xfrm>
            <a:off x="440281" y="763675"/>
            <a:ext cx="2070300" cy="3640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400"/>
              <a:buFont typeface="Nanum Myeongjo"/>
              <a:buNone/>
              <a:defRPr b="0" sz="2400">
                <a:solidFill>
                  <a:schemeClr val="dk2"/>
                </a:solidFill>
                <a:latin typeface="Nanum Myeongjo"/>
                <a:ea typeface="Nanum Myeongjo"/>
                <a:cs typeface="Nanum Myeongjo"/>
                <a:sym typeface="Nanum Myeongj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3" name="Google Shape;623;p98"/>
          <p:cNvSpPr txBox="1"/>
          <p:nvPr/>
        </p:nvSpPr>
        <p:spPr>
          <a:xfrm>
            <a:off x="871975" y="114300"/>
            <a:ext cx="1385400" cy="8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200"/>
              </a:spcAft>
              <a:buNone/>
            </a:pPr>
            <a:r>
              <a:rPr b="1" lang="en">
                <a:solidFill>
                  <a:schemeClr val="accent4"/>
                </a:solidFill>
                <a:latin typeface="Albert Sans"/>
                <a:ea typeface="Albert Sans"/>
                <a:cs typeface="Albert Sans"/>
                <a:sym typeface="Albert Sans"/>
              </a:rPr>
              <a:t>Future Focused</a:t>
            </a:r>
            <a:endParaRPr b="1">
              <a:solidFill>
                <a:schemeClr val="accent4"/>
              </a:solidFill>
              <a:latin typeface="Albert Sans"/>
              <a:ea typeface="Albert Sans"/>
              <a:cs typeface="Albert Sans"/>
              <a:sym typeface="Albert Sans"/>
            </a:endParaRPr>
          </a:p>
        </p:txBody>
      </p:sp>
      <p:sp>
        <p:nvSpPr>
          <p:cNvPr id="624" name="Google Shape;624;p98"/>
          <p:cNvSpPr txBox="1"/>
          <p:nvPr>
            <p:ph idx="2" type="subTitle"/>
          </p:nvPr>
        </p:nvSpPr>
        <p:spPr>
          <a:xfrm>
            <a:off x="580888" y="3286575"/>
            <a:ext cx="1757100" cy="11898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000"/>
              <a:buNone/>
              <a:defRPr b="0" sz="1000">
                <a:solidFill>
                  <a:schemeClr val="dk2"/>
                </a:solidFill>
              </a:defRPr>
            </a:lvl1pPr>
            <a:lvl2pPr lvl="1">
              <a:spcBef>
                <a:spcPts val="0"/>
              </a:spcBef>
              <a:spcAft>
                <a:spcPts val="0"/>
              </a:spcAft>
              <a:buClr>
                <a:schemeClr val="dk2"/>
              </a:buClr>
              <a:buSzPts val="1400"/>
              <a:buFont typeface="Albert Sans"/>
              <a:buNone/>
              <a:defRPr>
                <a:solidFill>
                  <a:schemeClr val="dk2"/>
                </a:solidFill>
              </a:defRPr>
            </a:lvl2pPr>
            <a:lvl3pPr lvl="2">
              <a:spcBef>
                <a:spcPts val="0"/>
              </a:spcBef>
              <a:spcAft>
                <a:spcPts val="0"/>
              </a:spcAft>
              <a:buClr>
                <a:schemeClr val="dk2"/>
              </a:buClr>
              <a:buSzPts val="1400"/>
              <a:buFont typeface="Albert Sans"/>
              <a:buNone/>
              <a:defRPr>
                <a:solidFill>
                  <a:schemeClr val="dk2"/>
                </a:solidFill>
              </a:defRPr>
            </a:lvl3pPr>
            <a:lvl4pPr lvl="3">
              <a:spcBef>
                <a:spcPts val="0"/>
              </a:spcBef>
              <a:spcAft>
                <a:spcPts val="0"/>
              </a:spcAft>
              <a:buClr>
                <a:schemeClr val="dk2"/>
              </a:buClr>
              <a:buSzPts val="1400"/>
              <a:buFont typeface="Albert Sans"/>
              <a:buNone/>
              <a:defRPr>
                <a:solidFill>
                  <a:schemeClr val="dk2"/>
                </a:solidFill>
              </a:defRPr>
            </a:lvl4pPr>
            <a:lvl5pPr lvl="4">
              <a:spcBef>
                <a:spcPts val="0"/>
              </a:spcBef>
              <a:spcAft>
                <a:spcPts val="0"/>
              </a:spcAft>
              <a:buClr>
                <a:schemeClr val="dk2"/>
              </a:buClr>
              <a:buSzPts val="1400"/>
              <a:buFont typeface="Albert Sans"/>
              <a:buNone/>
              <a:defRPr>
                <a:solidFill>
                  <a:schemeClr val="dk2"/>
                </a:solidFill>
              </a:defRPr>
            </a:lvl5pPr>
            <a:lvl6pPr lvl="5">
              <a:spcBef>
                <a:spcPts val="0"/>
              </a:spcBef>
              <a:spcAft>
                <a:spcPts val="0"/>
              </a:spcAft>
              <a:buClr>
                <a:schemeClr val="dk2"/>
              </a:buClr>
              <a:buSzPts val="1400"/>
              <a:buFont typeface="Albert Sans"/>
              <a:buNone/>
              <a:defRPr>
                <a:solidFill>
                  <a:schemeClr val="dk2"/>
                </a:solidFill>
              </a:defRPr>
            </a:lvl6pPr>
            <a:lvl7pPr lvl="6">
              <a:spcBef>
                <a:spcPts val="0"/>
              </a:spcBef>
              <a:spcAft>
                <a:spcPts val="0"/>
              </a:spcAft>
              <a:buClr>
                <a:schemeClr val="dk2"/>
              </a:buClr>
              <a:buSzPts val="1400"/>
              <a:buFont typeface="Albert Sans"/>
              <a:buNone/>
              <a:defRPr>
                <a:solidFill>
                  <a:schemeClr val="dk2"/>
                </a:solidFill>
              </a:defRPr>
            </a:lvl7pPr>
            <a:lvl8pPr lvl="7">
              <a:spcBef>
                <a:spcPts val="0"/>
              </a:spcBef>
              <a:spcAft>
                <a:spcPts val="0"/>
              </a:spcAft>
              <a:buClr>
                <a:schemeClr val="dk2"/>
              </a:buClr>
              <a:buSzPts val="1400"/>
              <a:buFont typeface="Albert Sans"/>
              <a:buNone/>
              <a:defRPr>
                <a:solidFill>
                  <a:schemeClr val="dk2"/>
                </a:solidFill>
              </a:defRPr>
            </a:lvl8pPr>
            <a:lvl9pPr lvl="8">
              <a:spcBef>
                <a:spcPts val="0"/>
              </a:spcBef>
              <a:spcAft>
                <a:spcPts val="0"/>
              </a:spcAft>
              <a:buClr>
                <a:schemeClr val="dk2"/>
              </a:buClr>
              <a:buSzPts val="1400"/>
              <a:buFont typeface="Albert Sans"/>
              <a:buNone/>
              <a:defRPr>
                <a:solidFill>
                  <a:schemeClr val="dk2"/>
                </a:solidFill>
              </a:defRPr>
            </a:lvl9pPr>
          </a:lstStyle>
          <a:p/>
        </p:txBody>
      </p:sp>
      <p:sp>
        <p:nvSpPr>
          <p:cNvPr id="625" name="Google Shape;625;p98"/>
          <p:cNvSpPr txBox="1"/>
          <p:nvPr>
            <p:ph idx="3" type="title"/>
          </p:nvPr>
        </p:nvSpPr>
        <p:spPr>
          <a:xfrm>
            <a:off x="440281" y="327150"/>
            <a:ext cx="2009100" cy="1325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1400"/>
              <a:buFont typeface="Albert Sans"/>
              <a:buNone/>
              <a:defRPr b="1" sz="1400">
                <a:solidFill>
                  <a:schemeClr val="dk2"/>
                </a:solidFill>
                <a:latin typeface="Albert Sans"/>
                <a:ea typeface="Albert Sans"/>
                <a:cs typeface="Albert Sans"/>
                <a:sym typeface="Albert Sans"/>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Pullquote">
  <p:cSld name="CUSTOM_18">
    <p:bg>
      <p:bgPr>
        <a:solidFill>
          <a:schemeClr val="accent2"/>
        </a:solidFill>
      </p:bgPr>
    </p:bg>
    <p:spTree>
      <p:nvGrpSpPr>
        <p:cNvPr id="626" name="Shape 626"/>
        <p:cNvGrpSpPr/>
        <p:nvPr/>
      </p:nvGrpSpPr>
      <p:grpSpPr>
        <a:xfrm>
          <a:off x="0" y="0"/>
          <a:ext cx="0" cy="0"/>
          <a:chOff x="0" y="0"/>
          <a:chExt cx="0" cy="0"/>
        </a:xfrm>
      </p:grpSpPr>
      <p:sp>
        <p:nvSpPr>
          <p:cNvPr id="627" name="Google Shape;627;p99"/>
          <p:cNvSpPr txBox="1"/>
          <p:nvPr>
            <p:ph idx="1" type="subTitle"/>
          </p:nvPr>
        </p:nvSpPr>
        <p:spPr>
          <a:xfrm>
            <a:off x="821950" y="763675"/>
            <a:ext cx="2070300" cy="3640500"/>
          </a:xfrm>
          <a:prstGeom prst="rect">
            <a:avLst/>
          </a:prstGeom>
        </p:spPr>
        <p:txBody>
          <a:bodyPr anchorCtr="0" anchor="t" bIns="91425" lIns="91425" spcFirstLastPara="1" rIns="91425" wrap="square" tIns="91425">
            <a:noAutofit/>
          </a:bodyPr>
          <a:lstStyle>
            <a:lvl1pPr lvl="0">
              <a:spcBef>
                <a:spcPts val="0"/>
              </a:spcBef>
              <a:spcAft>
                <a:spcPts val="0"/>
              </a:spcAft>
              <a:buSzPts val="2400"/>
              <a:buFont typeface="Nanum Myeongjo"/>
              <a:buNone/>
              <a:defRPr sz="2400">
                <a:latin typeface="Nanum Myeongjo"/>
                <a:ea typeface="Nanum Myeongjo"/>
                <a:cs typeface="Nanum Myeongjo"/>
                <a:sym typeface="Nanum Myeongj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8" name="Google Shape;628;p99"/>
          <p:cNvSpPr/>
          <p:nvPr/>
        </p:nvSpPr>
        <p:spPr>
          <a:xfrm>
            <a:off x="114300" y="114300"/>
            <a:ext cx="8915400" cy="4914900"/>
          </a:xfrm>
          <a:prstGeom prst="roundRect">
            <a:avLst>
              <a:gd fmla="val 3305"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99"/>
          <p:cNvSpPr txBox="1"/>
          <p:nvPr>
            <p:ph idx="2" type="subTitle"/>
          </p:nvPr>
        </p:nvSpPr>
        <p:spPr>
          <a:xfrm>
            <a:off x="1062075" y="763675"/>
            <a:ext cx="7025400" cy="3640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3600"/>
              <a:buFont typeface="Nanum Myeongjo"/>
              <a:buNone/>
              <a:defRPr b="0" sz="3600">
                <a:solidFill>
                  <a:schemeClr val="dk2"/>
                </a:solidFill>
                <a:latin typeface="Nanum Myeongjo"/>
                <a:ea typeface="Nanum Myeongjo"/>
                <a:cs typeface="Nanum Myeongjo"/>
                <a:sym typeface="Nanum Myeongjo"/>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630" name="Google Shape;630;p99"/>
          <p:cNvSpPr txBox="1"/>
          <p:nvPr>
            <p:ph type="title"/>
          </p:nvPr>
        </p:nvSpPr>
        <p:spPr>
          <a:xfrm>
            <a:off x="7158725" y="4563900"/>
            <a:ext cx="1354500" cy="393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1000"/>
              <a:buFont typeface="Albert Sans"/>
              <a:buNone/>
              <a:defRPr sz="1000">
                <a:solidFill>
                  <a:schemeClr val="dk2"/>
                </a:solidFill>
                <a:latin typeface="Albert Sans"/>
                <a:ea typeface="Albert Sans"/>
                <a:cs typeface="Albert Sans"/>
                <a:sym typeface="Albert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1" name="Google Shape;631;p99"/>
          <p:cNvSpPr/>
          <p:nvPr>
            <p:ph idx="3" type="pic"/>
          </p:nvPr>
        </p:nvSpPr>
        <p:spPr>
          <a:xfrm>
            <a:off x="8596800" y="223475"/>
            <a:ext cx="318600" cy="318600"/>
          </a:xfrm>
          <a:prstGeom prst="ellipse">
            <a:avLst/>
          </a:prstGeom>
          <a:noFill/>
          <a:ln>
            <a:noFill/>
          </a:ln>
        </p:spPr>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632" name="Shape 632"/>
        <p:cNvGrpSpPr/>
        <p:nvPr/>
      </p:nvGrpSpPr>
      <p:grpSpPr>
        <a:xfrm>
          <a:off x="0" y="0"/>
          <a:ext cx="0" cy="0"/>
          <a:chOff x="0" y="0"/>
          <a:chExt cx="0" cy="0"/>
        </a:xfrm>
      </p:grpSpPr>
      <p:sp>
        <p:nvSpPr>
          <p:cNvPr id="633" name="Google Shape;633;p10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634" name="Google Shape;634;p10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635" name="Google Shape;635;p10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636" name="Shape 636"/>
        <p:cNvGrpSpPr/>
        <p:nvPr/>
      </p:nvGrpSpPr>
      <p:grpSpPr>
        <a:xfrm>
          <a:off x="0" y="0"/>
          <a:ext cx="0" cy="0"/>
          <a:chOff x="0" y="0"/>
          <a:chExt cx="0" cy="0"/>
        </a:xfrm>
      </p:grpSpPr>
      <p:sp>
        <p:nvSpPr>
          <p:cNvPr id="637" name="Google Shape;637;p10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38" name="Google Shape;638;p10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639" name="Shape 639"/>
        <p:cNvGrpSpPr/>
        <p:nvPr/>
      </p:nvGrpSpPr>
      <p:grpSpPr>
        <a:xfrm>
          <a:off x="0" y="0"/>
          <a:ext cx="0" cy="0"/>
          <a:chOff x="0" y="0"/>
          <a:chExt cx="0" cy="0"/>
        </a:xfrm>
      </p:grpSpPr>
      <p:sp>
        <p:nvSpPr>
          <p:cNvPr id="640" name="Google Shape;640;p10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1" name="Google Shape;641;p10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42" name="Google Shape;642;p10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44" Type="http://schemas.openxmlformats.org/officeDocument/2006/relationships/slideLayout" Target="../slideLayouts/slideLayout55.xml"/><Relationship Id="rId43" Type="http://schemas.openxmlformats.org/officeDocument/2006/relationships/slideLayout" Target="../slideLayouts/slideLayout54.xml"/><Relationship Id="rId46" Type="http://schemas.openxmlformats.org/officeDocument/2006/relationships/slideLayout" Target="../slideLayouts/slideLayout57.xml"/><Relationship Id="rId45" Type="http://schemas.openxmlformats.org/officeDocument/2006/relationships/slideLayout" Target="../slideLayouts/slideLayout56.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48" Type="http://schemas.openxmlformats.org/officeDocument/2006/relationships/slideLayout" Target="../slideLayouts/slideLayout59.xml"/><Relationship Id="rId47" Type="http://schemas.openxmlformats.org/officeDocument/2006/relationships/slideLayout" Target="../slideLayouts/slideLayout58.xml"/><Relationship Id="rId49" Type="http://schemas.openxmlformats.org/officeDocument/2006/relationships/slideLayout" Target="../slideLayouts/slideLayout6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33" Type="http://schemas.openxmlformats.org/officeDocument/2006/relationships/slideLayout" Target="../slideLayouts/slideLayout44.xml"/><Relationship Id="rId32" Type="http://schemas.openxmlformats.org/officeDocument/2006/relationships/slideLayout" Target="../slideLayouts/slideLayout43.xml"/><Relationship Id="rId35" Type="http://schemas.openxmlformats.org/officeDocument/2006/relationships/slideLayout" Target="../slideLayouts/slideLayout46.xml"/><Relationship Id="rId34" Type="http://schemas.openxmlformats.org/officeDocument/2006/relationships/slideLayout" Target="../slideLayouts/slideLayout45.xml"/><Relationship Id="rId37" Type="http://schemas.openxmlformats.org/officeDocument/2006/relationships/slideLayout" Target="../slideLayouts/slideLayout48.xml"/><Relationship Id="rId36" Type="http://schemas.openxmlformats.org/officeDocument/2006/relationships/slideLayout" Target="../slideLayouts/slideLayout47.xml"/><Relationship Id="rId39" Type="http://schemas.openxmlformats.org/officeDocument/2006/relationships/slideLayout" Target="../slideLayouts/slideLayout50.xml"/><Relationship Id="rId38" Type="http://schemas.openxmlformats.org/officeDocument/2006/relationships/slideLayout" Target="../slideLayouts/slideLayout49.xml"/><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9" Type="http://schemas.openxmlformats.org/officeDocument/2006/relationships/slideLayout" Target="../slideLayouts/slideLayout40.xml"/><Relationship Id="rId51" Type="http://schemas.openxmlformats.org/officeDocument/2006/relationships/slideLayout" Target="../slideLayouts/slideLayout62.xml"/><Relationship Id="rId50" Type="http://schemas.openxmlformats.org/officeDocument/2006/relationships/slideLayout" Target="../slideLayouts/slideLayout61.xml"/><Relationship Id="rId53" Type="http://schemas.openxmlformats.org/officeDocument/2006/relationships/slideLayout" Target="../slideLayouts/slideLayout64.xml"/><Relationship Id="rId52" Type="http://schemas.openxmlformats.org/officeDocument/2006/relationships/slideLayout" Target="../slideLayouts/slideLayout6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54" Type="http://schemas.openxmlformats.org/officeDocument/2006/relationships/theme" Target="../theme/theme4.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104.xml"/><Relationship Id="rId42" Type="http://schemas.openxmlformats.org/officeDocument/2006/relationships/slideLayout" Target="../slideLayouts/slideLayout106.xml"/><Relationship Id="rId41" Type="http://schemas.openxmlformats.org/officeDocument/2006/relationships/slideLayout" Target="../slideLayouts/slideLayout105.xml"/><Relationship Id="rId44" Type="http://schemas.openxmlformats.org/officeDocument/2006/relationships/slideLayout" Target="../slideLayouts/slideLayout108.xml"/><Relationship Id="rId43" Type="http://schemas.openxmlformats.org/officeDocument/2006/relationships/slideLayout" Target="../slideLayouts/slideLayout107.xml"/><Relationship Id="rId46" Type="http://schemas.openxmlformats.org/officeDocument/2006/relationships/slideLayout" Target="../slideLayouts/slideLayout110.xml"/><Relationship Id="rId45" Type="http://schemas.openxmlformats.org/officeDocument/2006/relationships/slideLayout" Target="../slideLayouts/slideLayout109.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9" Type="http://schemas.openxmlformats.org/officeDocument/2006/relationships/slideLayout" Target="../slideLayouts/slideLayout73.xml"/><Relationship Id="rId48" Type="http://schemas.openxmlformats.org/officeDocument/2006/relationships/slideLayout" Target="../slideLayouts/slideLayout112.xml"/><Relationship Id="rId47" Type="http://schemas.openxmlformats.org/officeDocument/2006/relationships/slideLayout" Target="../slideLayouts/slideLayout111.xml"/><Relationship Id="rId49" Type="http://schemas.openxmlformats.org/officeDocument/2006/relationships/slideLayout" Target="../slideLayouts/slideLayout113.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31" Type="http://schemas.openxmlformats.org/officeDocument/2006/relationships/slideLayout" Target="../slideLayouts/slideLayout95.xml"/><Relationship Id="rId30" Type="http://schemas.openxmlformats.org/officeDocument/2006/relationships/slideLayout" Target="../slideLayouts/slideLayout94.xml"/><Relationship Id="rId33" Type="http://schemas.openxmlformats.org/officeDocument/2006/relationships/slideLayout" Target="../slideLayouts/slideLayout97.xml"/><Relationship Id="rId32" Type="http://schemas.openxmlformats.org/officeDocument/2006/relationships/slideLayout" Target="../slideLayouts/slideLayout96.xml"/><Relationship Id="rId35" Type="http://schemas.openxmlformats.org/officeDocument/2006/relationships/slideLayout" Target="../slideLayouts/slideLayout99.xml"/><Relationship Id="rId34" Type="http://schemas.openxmlformats.org/officeDocument/2006/relationships/slideLayout" Target="../slideLayouts/slideLayout98.xml"/><Relationship Id="rId37" Type="http://schemas.openxmlformats.org/officeDocument/2006/relationships/slideLayout" Target="../slideLayouts/slideLayout101.xml"/><Relationship Id="rId36" Type="http://schemas.openxmlformats.org/officeDocument/2006/relationships/slideLayout" Target="../slideLayouts/slideLayout100.xml"/><Relationship Id="rId39" Type="http://schemas.openxmlformats.org/officeDocument/2006/relationships/slideLayout" Target="../slideLayouts/slideLayout103.xml"/><Relationship Id="rId38" Type="http://schemas.openxmlformats.org/officeDocument/2006/relationships/slideLayout" Target="../slideLayouts/slideLayout102.xml"/><Relationship Id="rId20" Type="http://schemas.openxmlformats.org/officeDocument/2006/relationships/slideLayout" Target="../slideLayouts/slideLayout84.xml"/><Relationship Id="rId22" Type="http://schemas.openxmlformats.org/officeDocument/2006/relationships/slideLayout" Target="../slideLayouts/slideLayout86.xml"/><Relationship Id="rId21" Type="http://schemas.openxmlformats.org/officeDocument/2006/relationships/slideLayout" Target="../slideLayouts/slideLayout85.xml"/><Relationship Id="rId24" Type="http://schemas.openxmlformats.org/officeDocument/2006/relationships/slideLayout" Target="../slideLayouts/slideLayout88.xml"/><Relationship Id="rId23" Type="http://schemas.openxmlformats.org/officeDocument/2006/relationships/slideLayout" Target="../slideLayouts/slideLayout87.xml"/><Relationship Id="rId26" Type="http://schemas.openxmlformats.org/officeDocument/2006/relationships/slideLayout" Target="../slideLayouts/slideLayout90.xml"/><Relationship Id="rId25" Type="http://schemas.openxmlformats.org/officeDocument/2006/relationships/slideLayout" Target="../slideLayouts/slideLayout89.xml"/><Relationship Id="rId28" Type="http://schemas.openxmlformats.org/officeDocument/2006/relationships/slideLayout" Target="../slideLayouts/slideLayout92.xml"/><Relationship Id="rId27" Type="http://schemas.openxmlformats.org/officeDocument/2006/relationships/slideLayout" Target="../slideLayouts/slideLayout91.xml"/><Relationship Id="rId29" Type="http://schemas.openxmlformats.org/officeDocument/2006/relationships/slideLayout" Target="../slideLayouts/slideLayout93.xml"/><Relationship Id="rId51" Type="http://schemas.openxmlformats.org/officeDocument/2006/relationships/slideLayout" Target="../slideLayouts/slideLayout115.xml"/><Relationship Id="rId50" Type="http://schemas.openxmlformats.org/officeDocument/2006/relationships/slideLayout" Target="../slideLayouts/slideLayout114.xml"/><Relationship Id="rId53" Type="http://schemas.openxmlformats.org/officeDocument/2006/relationships/slideLayout" Target="../slideLayouts/slideLayout117.xml"/><Relationship Id="rId52" Type="http://schemas.openxmlformats.org/officeDocument/2006/relationships/slideLayout" Target="../slideLayouts/slideLayout116.xml"/><Relationship Id="rId11" Type="http://schemas.openxmlformats.org/officeDocument/2006/relationships/slideLayout" Target="../slideLayouts/slideLayout75.xml"/><Relationship Id="rId10" Type="http://schemas.openxmlformats.org/officeDocument/2006/relationships/slideLayout" Target="../slideLayouts/slideLayout74.xml"/><Relationship Id="rId54" Type="http://schemas.openxmlformats.org/officeDocument/2006/relationships/theme" Target="../theme/theme5.xml"/><Relationship Id="rId13" Type="http://schemas.openxmlformats.org/officeDocument/2006/relationships/slideLayout" Target="../slideLayouts/slideLayout77.xml"/><Relationship Id="rId12" Type="http://schemas.openxmlformats.org/officeDocument/2006/relationships/slideLayout" Target="../slideLayouts/slideLayout76.xml"/><Relationship Id="rId15" Type="http://schemas.openxmlformats.org/officeDocument/2006/relationships/slideLayout" Target="../slideLayouts/slideLayout79.xml"/><Relationship Id="rId14" Type="http://schemas.openxmlformats.org/officeDocument/2006/relationships/slideLayout" Target="../slideLayouts/slideLayout78.xml"/><Relationship Id="rId17" Type="http://schemas.openxmlformats.org/officeDocument/2006/relationships/slideLayout" Target="../slideLayouts/slideLayout81.xml"/><Relationship Id="rId16" Type="http://schemas.openxmlformats.org/officeDocument/2006/relationships/slideLayout" Target="../slideLayouts/slideLayout80.xml"/><Relationship Id="rId19" Type="http://schemas.openxmlformats.org/officeDocument/2006/relationships/slideLayout" Target="../slideLayouts/slideLayout83.xml"/><Relationship Id="rId18" Type="http://schemas.openxmlformats.org/officeDocument/2006/relationships/slideLayout" Target="../slideLayouts/slideLayout82.xml"/></Relationships>
</file>

<file path=ppt/slideMasters/_rels/slideMaster4.xml.rels><?xml version="1.0" encoding="UTF-8" standalone="yes"?><Relationships xmlns="http://schemas.openxmlformats.org/package/2006/relationships"><Relationship Id="rId40" Type="http://schemas.openxmlformats.org/officeDocument/2006/relationships/slideLayout" Target="../slideLayouts/slideLayout157.xml"/><Relationship Id="rId42" Type="http://schemas.openxmlformats.org/officeDocument/2006/relationships/slideLayout" Target="../slideLayouts/slideLayout159.xml"/><Relationship Id="rId41" Type="http://schemas.openxmlformats.org/officeDocument/2006/relationships/slideLayout" Target="../slideLayouts/slideLayout158.xml"/><Relationship Id="rId44" Type="http://schemas.openxmlformats.org/officeDocument/2006/relationships/slideLayout" Target="../slideLayouts/slideLayout161.xml"/><Relationship Id="rId43" Type="http://schemas.openxmlformats.org/officeDocument/2006/relationships/slideLayout" Target="../slideLayouts/slideLayout160.xml"/><Relationship Id="rId46" Type="http://schemas.openxmlformats.org/officeDocument/2006/relationships/slideLayout" Target="../slideLayouts/slideLayout163.xml"/><Relationship Id="rId45" Type="http://schemas.openxmlformats.org/officeDocument/2006/relationships/slideLayout" Target="../slideLayouts/slideLayout162.xml"/><Relationship Id="rId1" Type="http://schemas.openxmlformats.org/officeDocument/2006/relationships/slideLayout" Target="../slideLayouts/slideLayout118.xml"/><Relationship Id="rId2" Type="http://schemas.openxmlformats.org/officeDocument/2006/relationships/slideLayout" Target="../slideLayouts/slideLayout119.xml"/><Relationship Id="rId3" Type="http://schemas.openxmlformats.org/officeDocument/2006/relationships/slideLayout" Target="../slideLayouts/slideLayout120.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48" Type="http://schemas.openxmlformats.org/officeDocument/2006/relationships/slideLayout" Target="../slideLayouts/slideLayout165.xml"/><Relationship Id="rId47" Type="http://schemas.openxmlformats.org/officeDocument/2006/relationships/slideLayout" Target="../slideLayouts/slideLayout164.xml"/><Relationship Id="rId49" Type="http://schemas.openxmlformats.org/officeDocument/2006/relationships/slideLayout" Target="../slideLayouts/slideLayout166.xml"/><Relationship Id="rId5" Type="http://schemas.openxmlformats.org/officeDocument/2006/relationships/slideLayout" Target="../slideLayouts/slideLayout122.xml"/><Relationship Id="rId6" Type="http://schemas.openxmlformats.org/officeDocument/2006/relationships/slideLayout" Target="../slideLayouts/slideLayout123.xml"/><Relationship Id="rId7" Type="http://schemas.openxmlformats.org/officeDocument/2006/relationships/slideLayout" Target="../slideLayouts/slideLayout124.xml"/><Relationship Id="rId8" Type="http://schemas.openxmlformats.org/officeDocument/2006/relationships/slideLayout" Target="../slideLayouts/slideLayout125.xml"/><Relationship Id="rId31" Type="http://schemas.openxmlformats.org/officeDocument/2006/relationships/slideLayout" Target="../slideLayouts/slideLayout148.xml"/><Relationship Id="rId30" Type="http://schemas.openxmlformats.org/officeDocument/2006/relationships/slideLayout" Target="../slideLayouts/slideLayout147.xml"/><Relationship Id="rId33" Type="http://schemas.openxmlformats.org/officeDocument/2006/relationships/slideLayout" Target="../slideLayouts/slideLayout150.xml"/><Relationship Id="rId32" Type="http://schemas.openxmlformats.org/officeDocument/2006/relationships/slideLayout" Target="../slideLayouts/slideLayout149.xml"/><Relationship Id="rId35" Type="http://schemas.openxmlformats.org/officeDocument/2006/relationships/slideLayout" Target="../slideLayouts/slideLayout152.xml"/><Relationship Id="rId34" Type="http://schemas.openxmlformats.org/officeDocument/2006/relationships/slideLayout" Target="../slideLayouts/slideLayout151.xml"/><Relationship Id="rId37" Type="http://schemas.openxmlformats.org/officeDocument/2006/relationships/slideLayout" Target="../slideLayouts/slideLayout154.xml"/><Relationship Id="rId36" Type="http://schemas.openxmlformats.org/officeDocument/2006/relationships/slideLayout" Target="../slideLayouts/slideLayout153.xml"/><Relationship Id="rId39" Type="http://schemas.openxmlformats.org/officeDocument/2006/relationships/slideLayout" Target="../slideLayouts/slideLayout156.xml"/><Relationship Id="rId38" Type="http://schemas.openxmlformats.org/officeDocument/2006/relationships/slideLayout" Target="../slideLayouts/slideLayout155.xml"/><Relationship Id="rId20" Type="http://schemas.openxmlformats.org/officeDocument/2006/relationships/slideLayout" Target="../slideLayouts/slideLayout137.xml"/><Relationship Id="rId22" Type="http://schemas.openxmlformats.org/officeDocument/2006/relationships/slideLayout" Target="../slideLayouts/slideLayout139.xml"/><Relationship Id="rId21" Type="http://schemas.openxmlformats.org/officeDocument/2006/relationships/slideLayout" Target="../slideLayouts/slideLayout138.xml"/><Relationship Id="rId24" Type="http://schemas.openxmlformats.org/officeDocument/2006/relationships/slideLayout" Target="../slideLayouts/slideLayout141.xml"/><Relationship Id="rId23" Type="http://schemas.openxmlformats.org/officeDocument/2006/relationships/slideLayout" Target="../slideLayouts/slideLayout140.xml"/><Relationship Id="rId26" Type="http://schemas.openxmlformats.org/officeDocument/2006/relationships/slideLayout" Target="../slideLayouts/slideLayout143.xml"/><Relationship Id="rId25" Type="http://schemas.openxmlformats.org/officeDocument/2006/relationships/slideLayout" Target="../slideLayouts/slideLayout142.xml"/><Relationship Id="rId28" Type="http://schemas.openxmlformats.org/officeDocument/2006/relationships/slideLayout" Target="../slideLayouts/slideLayout145.xml"/><Relationship Id="rId27" Type="http://schemas.openxmlformats.org/officeDocument/2006/relationships/slideLayout" Target="../slideLayouts/slideLayout144.xml"/><Relationship Id="rId29" Type="http://schemas.openxmlformats.org/officeDocument/2006/relationships/slideLayout" Target="../slideLayouts/slideLayout146.xml"/><Relationship Id="rId51" Type="http://schemas.openxmlformats.org/officeDocument/2006/relationships/slideLayout" Target="../slideLayouts/slideLayout168.xml"/><Relationship Id="rId50" Type="http://schemas.openxmlformats.org/officeDocument/2006/relationships/slideLayout" Target="../slideLayouts/slideLayout167.xml"/><Relationship Id="rId53" Type="http://schemas.openxmlformats.org/officeDocument/2006/relationships/slideLayout" Target="../slideLayouts/slideLayout170.xml"/><Relationship Id="rId52" Type="http://schemas.openxmlformats.org/officeDocument/2006/relationships/slideLayout" Target="../slideLayouts/slideLayout169.xml"/><Relationship Id="rId11" Type="http://schemas.openxmlformats.org/officeDocument/2006/relationships/slideLayout" Target="../slideLayouts/slideLayout128.xml"/><Relationship Id="rId10" Type="http://schemas.openxmlformats.org/officeDocument/2006/relationships/slideLayout" Target="../slideLayouts/slideLayout127.xml"/><Relationship Id="rId54" Type="http://schemas.openxmlformats.org/officeDocument/2006/relationships/theme" Target="../theme/theme6.xml"/><Relationship Id="rId13" Type="http://schemas.openxmlformats.org/officeDocument/2006/relationships/slideLayout" Target="../slideLayouts/slideLayout130.xml"/><Relationship Id="rId12" Type="http://schemas.openxmlformats.org/officeDocument/2006/relationships/slideLayout" Target="../slideLayouts/slideLayout129.xml"/><Relationship Id="rId15" Type="http://schemas.openxmlformats.org/officeDocument/2006/relationships/slideLayout" Target="../slideLayouts/slideLayout132.xml"/><Relationship Id="rId14" Type="http://schemas.openxmlformats.org/officeDocument/2006/relationships/slideLayout" Target="../slideLayouts/slideLayout131.xml"/><Relationship Id="rId17" Type="http://schemas.openxmlformats.org/officeDocument/2006/relationships/slideLayout" Target="../slideLayouts/slideLayout134.xml"/><Relationship Id="rId16" Type="http://schemas.openxmlformats.org/officeDocument/2006/relationships/slideLayout" Target="../slideLayouts/slideLayout133.xml"/><Relationship Id="rId19" Type="http://schemas.openxmlformats.org/officeDocument/2006/relationships/slideLayout" Target="../slideLayouts/slideLayout136.xml"/><Relationship Id="rId18" Type="http://schemas.openxmlformats.org/officeDocument/2006/relationships/slideLayout" Target="../slideLayouts/slideLayout135.xml"/></Relationships>
</file>

<file path=ppt/slideMasters/_rels/slideMaster5.xml.rels><?xml version="1.0" encoding="UTF-8" standalone="yes"?><Relationships xmlns="http://schemas.openxmlformats.org/package/2006/relationships"><Relationship Id="rId40" Type="http://schemas.openxmlformats.org/officeDocument/2006/relationships/slideLayout" Target="../slideLayouts/slideLayout210.xml"/><Relationship Id="rId42" Type="http://schemas.openxmlformats.org/officeDocument/2006/relationships/slideLayout" Target="../slideLayouts/slideLayout212.xml"/><Relationship Id="rId41" Type="http://schemas.openxmlformats.org/officeDocument/2006/relationships/slideLayout" Target="../slideLayouts/slideLayout211.xml"/><Relationship Id="rId44" Type="http://schemas.openxmlformats.org/officeDocument/2006/relationships/slideLayout" Target="../slideLayouts/slideLayout214.xml"/><Relationship Id="rId43" Type="http://schemas.openxmlformats.org/officeDocument/2006/relationships/slideLayout" Target="../slideLayouts/slideLayout213.xml"/><Relationship Id="rId46" Type="http://schemas.openxmlformats.org/officeDocument/2006/relationships/slideLayout" Target="../slideLayouts/slideLayout216.xml"/><Relationship Id="rId45" Type="http://schemas.openxmlformats.org/officeDocument/2006/relationships/slideLayout" Target="../slideLayouts/slideLayout215.xml"/><Relationship Id="rId1" Type="http://schemas.openxmlformats.org/officeDocument/2006/relationships/slideLayout" Target="../slideLayouts/slideLayout171.xml"/><Relationship Id="rId2" Type="http://schemas.openxmlformats.org/officeDocument/2006/relationships/slideLayout" Target="../slideLayouts/slideLayout172.xml"/><Relationship Id="rId3" Type="http://schemas.openxmlformats.org/officeDocument/2006/relationships/slideLayout" Target="../slideLayouts/slideLayout173.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48" Type="http://schemas.openxmlformats.org/officeDocument/2006/relationships/slideLayout" Target="../slideLayouts/slideLayout218.xml"/><Relationship Id="rId47" Type="http://schemas.openxmlformats.org/officeDocument/2006/relationships/slideLayout" Target="../slideLayouts/slideLayout217.xml"/><Relationship Id="rId49" Type="http://schemas.openxmlformats.org/officeDocument/2006/relationships/slideLayout" Target="../slideLayouts/slideLayout219.xml"/><Relationship Id="rId5" Type="http://schemas.openxmlformats.org/officeDocument/2006/relationships/slideLayout" Target="../slideLayouts/slideLayout175.xml"/><Relationship Id="rId6" Type="http://schemas.openxmlformats.org/officeDocument/2006/relationships/slideLayout" Target="../slideLayouts/slideLayout176.xml"/><Relationship Id="rId7" Type="http://schemas.openxmlformats.org/officeDocument/2006/relationships/slideLayout" Target="../slideLayouts/slideLayout177.xml"/><Relationship Id="rId8" Type="http://schemas.openxmlformats.org/officeDocument/2006/relationships/slideLayout" Target="../slideLayouts/slideLayout178.xml"/><Relationship Id="rId31" Type="http://schemas.openxmlformats.org/officeDocument/2006/relationships/slideLayout" Target="../slideLayouts/slideLayout201.xml"/><Relationship Id="rId30" Type="http://schemas.openxmlformats.org/officeDocument/2006/relationships/slideLayout" Target="../slideLayouts/slideLayout200.xml"/><Relationship Id="rId33" Type="http://schemas.openxmlformats.org/officeDocument/2006/relationships/slideLayout" Target="../slideLayouts/slideLayout203.xml"/><Relationship Id="rId32" Type="http://schemas.openxmlformats.org/officeDocument/2006/relationships/slideLayout" Target="../slideLayouts/slideLayout202.xml"/><Relationship Id="rId35" Type="http://schemas.openxmlformats.org/officeDocument/2006/relationships/slideLayout" Target="../slideLayouts/slideLayout205.xml"/><Relationship Id="rId34" Type="http://schemas.openxmlformats.org/officeDocument/2006/relationships/slideLayout" Target="../slideLayouts/slideLayout204.xml"/><Relationship Id="rId37" Type="http://schemas.openxmlformats.org/officeDocument/2006/relationships/slideLayout" Target="../slideLayouts/slideLayout207.xml"/><Relationship Id="rId36" Type="http://schemas.openxmlformats.org/officeDocument/2006/relationships/slideLayout" Target="../slideLayouts/slideLayout206.xml"/><Relationship Id="rId39" Type="http://schemas.openxmlformats.org/officeDocument/2006/relationships/slideLayout" Target="../slideLayouts/slideLayout209.xml"/><Relationship Id="rId38" Type="http://schemas.openxmlformats.org/officeDocument/2006/relationships/slideLayout" Target="../slideLayouts/slideLayout208.xml"/><Relationship Id="rId20" Type="http://schemas.openxmlformats.org/officeDocument/2006/relationships/slideLayout" Target="../slideLayouts/slideLayout190.xml"/><Relationship Id="rId22" Type="http://schemas.openxmlformats.org/officeDocument/2006/relationships/slideLayout" Target="../slideLayouts/slideLayout192.xml"/><Relationship Id="rId21" Type="http://schemas.openxmlformats.org/officeDocument/2006/relationships/slideLayout" Target="../slideLayouts/slideLayout191.xml"/><Relationship Id="rId24" Type="http://schemas.openxmlformats.org/officeDocument/2006/relationships/slideLayout" Target="../slideLayouts/slideLayout194.xml"/><Relationship Id="rId23" Type="http://schemas.openxmlformats.org/officeDocument/2006/relationships/slideLayout" Target="../slideLayouts/slideLayout193.xml"/><Relationship Id="rId26" Type="http://schemas.openxmlformats.org/officeDocument/2006/relationships/slideLayout" Target="../slideLayouts/slideLayout196.xml"/><Relationship Id="rId25" Type="http://schemas.openxmlformats.org/officeDocument/2006/relationships/slideLayout" Target="../slideLayouts/slideLayout195.xml"/><Relationship Id="rId28" Type="http://schemas.openxmlformats.org/officeDocument/2006/relationships/slideLayout" Target="../slideLayouts/slideLayout198.xml"/><Relationship Id="rId27" Type="http://schemas.openxmlformats.org/officeDocument/2006/relationships/slideLayout" Target="../slideLayouts/slideLayout197.xml"/><Relationship Id="rId29" Type="http://schemas.openxmlformats.org/officeDocument/2006/relationships/slideLayout" Target="../slideLayouts/slideLayout199.xml"/><Relationship Id="rId51" Type="http://schemas.openxmlformats.org/officeDocument/2006/relationships/slideLayout" Target="../slideLayouts/slideLayout221.xml"/><Relationship Id="rId50" Type="http://schemas.openxmlformats.org/officeDocument/2006/relationships/slideLayout" Target="../slideLayouts/slideLayout220.xml"/><Relationship Id="rId53" Type="http://schemas.openxmlformats.org/officeDocument/2006/relationships/slideLayout" Target="../slideLayouts/slideLayout223.xml"/><Relationship Id="rId52" Type="http://schemas.openxmlformats.org/officeDocument/2006/relationships/slideLayout" Target="../slideLayouts/slideLayout222.xml"/><Relationship Id="rId11" Type="http://schemas.openxmlformats.org/officeDocument/2006/relationships/slideLayout" Target="../slideLayouts/slideLayout181.xml"/><Relationship Id="rId10" Type="http://schemas.openxmlformats.org/officeDocument/2006/relationships/slideLayout" Target="../slideLayouts/slideLayout180.xml"/><Relationship Id="rId54" Type="http://schemas.openxmlformats.org/officeDocument/2006/relationships/theme" Target="../theme/theme1.xml"/><Relationship Id="rId13" Type="http://schemas.openxmlformats.org/officeDocument/2006/relationships/slideLayout" Target="../slideLayouts/slideLayout183.xml"/><Relationship Id="rId12" Type="http://schemas.openxmlformats.org/officeDocument/2006/relationships/slideLayout" Target="../slideLayouts/slideLayout182.xml"/><Relationship Id="rId15" Type="http://schemas.openxmlformats.org/officeDocument/2006/relationships/slideLayout" Target="../slideLayouts/slideLayout185.xml"/><Relationship Id="rId14" Type="http://schemas.openxmlformats.org/officeDocument/2006/relationships/slideLayout" Target="../slideLayouts/slideLayout184.xml"/><Relationship Id="rId17" Type="http://schemas.openxmlformats.org/officeDocument/2006/relationships/slideLayout" Target="../slideLayouts/slideLayout187.xml"/><Relationship Id="rId16" Type="http://schemas.openxmlformats.org/officeDocument/2006/relationships/slideLayout" Target="../slideLayouts/slideLayout186.xml"/><Relationship Id="rId19" Type="http://schemas.openxmlformats.org/officeDocument/2006/relationships/slideLayout" Target="../slideLayouts/slideLayout189.xml"/><Relationship Id="rId18" Type="http://schemas.openxmlformats.org/officeDocument/2006/relationships/slideLayout" Target="../slideLayouts/slideLayout18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47550" y="425875"/>
            <a:ext cx="2916300" cy="1288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400"/>
              <a:buFont typeface="Nanum Myeongjo"/>
              <a:buNone/>
              <a:defRPr sz="2400">
                <a:solidFill>
                  <a:schemeClr val="lt1"/>
                </a:solidFill>
                <a:latin typeface="Nanum Myeongjo"/>
                <a:ea typeface="Nanum Myeongjo"/>
                <a:cs typeface="Nanum Myeongjo"/>
                <a:sym typeface="Nanum Myeongjo"/>
              </a:defRPr>
            </a:lvl1pPr>
            <a:lvl2pPr lvl="1">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2pPr>
            <a:lvl3pPr lvl="2">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3pPr>
            <a:lvl4pPr lvl="3">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4pPr>
            <a:lvl5pPr lvl="4">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5pPr>
            <a:lvl6pPr lvl="5">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6pPr>
            <a:lvl7pPr lvl="6">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7pPr>
            <a:lvl8pPr lvl="7">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8pPr>
            <a:lvl9pPr lvl="8">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9pPr>
          </a:lstStyle>
          <a:p/>
        </p:txBody>
      </p:sp>
      <p:sp>
        <p:nvSpPr>
          <p:cNvPr id="52" name="Google Shape;52;p13"/>
          <p:cNvSpPr txBox="1"/>
          <p:nvPr>
            <p:ph idx="1" type="body"/>
          </p:nvPr>
        </p:nvSpPr>
        <p:spPr>
          <a:xfrm>
            <a:off x="347550" y="1714375"/>
            <a:ext cx="5780700" cy="29163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1pPr>
            <a:lvl2pPr indent="-317500" lvl="1" marL="9144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2pPr>
            <a:lvl3pPr indent="-317500" lvl="2" marL="13716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3pPr>
            <a:lvl4pPr indent="-317500" lvl="3" marL="18288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4pPr>
            <a:lvl5pPr indent="-317500" lvl="4" marL="22860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5pPr>
            <a:lvl6pPr indent="-317500" lvl="5" marL="27432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6pPr>
            <a:lvl7pPr indent="-317500" lvl="6" marL="32004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7pPr>
            <a:lvl8pPr indent="-317500" lvl="7" marL="36576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8pPr>
            <a:lvl9pPr indent="-317500" lvl="8" marL="41148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9">
          <p15:clr>
            <a:srgbClr val="E46962"/>
          </p15:clr>
        </p15:guide>
        <p15:guide id="2" pos="593">
          <p15:clr>
            <a:srgbClr val="E46962"/>
          </p15:clr>
        </p15:guide>
        <p15:guide id="3" pos="669">
          <p15:clr>
            <a:srgbClr val="E46962"/>
          </p15:clr>
        </p15:guide>
        <p15:guide id="4" pos="1044">
          <p15:clr>
            <a:srgbClr val="E46962"/>
          </p15:clr>
        </p15:guide>
        <p15:guide id="5" pos="1119">
          <p15:clr>
            <a:srgbClr val="E46962"/>
          </p15:clr>
        </p15:guide>
        <p15:guide id="6" pos="1494">
          <p15:clr>
            <a:srgbClr val="E46962"/>
          </p15:clr>
        </p15:guide>
        <p15:guide id="7" pos="1569">
          <p15:clr>
            <a:srgbClr val="E46962"/>
          </p15:clr>
        </p15:guide>
        <p15:guide id="8" pos="1944">
          <p15:clr>
            <a:srgbClr val="E46962"/>
          </p15:clr>
        </p15:guide>
        <p15:guide id="9" pos="2019">
          <p15:clr>
            <a:srgbClr val="E46962"/>
          </p15:clr>
        </p15:guide>
        <p15:guide id="10" pos="2394">
          <p15:clr>
            <a:srgbClr val="E46962"/>
          </p15:clr>
        </p15:guide>
        <p15:guide id="11" pos="2469">
          <p15:clr>
            <a:srgbClr val="E46962"/>
          </p15:clr>
        </p15:guide>
        <p15:guide id="12" pos="2844">
          <p15:clr>
            <a:srgbClr val="E46962"/>
          </p15:clr>
        </p15:guide>
        <p15:guide id="13" pos="2919">
          <p15:clr>
            <a:srgbClr val="E46962"/>
          </p15:clr>
        </p15:guide>
        <p15:guide id="14" pos="3294">
          <p15:clr>
            <a:srgbClr val="E46962"/>
          </p15:clr>
        </p15:guide>
        <p15:guide id="15" pos="3370">
          <p15:clr>
            <a:srgbClr val="E46962"/>
          </p15:clr>
        </p15:guide>
        <p15:guide id="16" pos="3744">
          <p15:clr>
            <a:srgbClr val="E46962"/>
          </p15:clr>
        </p15:guide>
        <p15:guide id="17" pos="3820">
          <p15:clr>
            <a:srgbClr val="E46962"/>
          </p15:clr>
        </p15:guide>
        <p15:guide id="18" pos="4194">
          <p15:clr>
            <a:srgbClr val="E46962"/>
          </p15:clr>
        </p15:guide>
        <p15:guide id="19" pos="4270">
          <p15:clr>
            <a:srgbClr val="E46962"/>
          </p15:clr>
        </p15:guide>
        <p15:guide id="20" pos="4644">
          <p15:clr>
            <a:srgbClr val="E46962"/>
          </p15:clr>
        </p15:guide>
        <p15:guide id="21" pos="4720">
          <p15:clr>
            <a:srgbClr val="E46962"/>
          </p15:clr>
        </p15:guide>
        <p15:guide id="22" pos="5094">
          <p15:clr>
            <a:srgbClr val="E46962"/>
          </p15:clr>
        </p15:guide>
        <p15:guide id="23" pos="5170">
          <p15:clr>
            <a:srgbClr val="E46962"/>
          </p15:clr>
        </p15:guide>
        <p15:guide id="24" pos="5544">
          <p15:clr>
            <a:srgbClr val="E46962"/>
          </p15:clr>
        </p15:guide>
        <p15:guide id="25" orient="horz" pos="141">
          <p15:clr>
            <a:srgbClr val="E46962"/>
          </p15:clr>
        </p15:guide>
        <p15:guide id="26" orient="horz" pos="3099">
          <p15:clr>
            <a:srgbClr val="E46962"/>
          </p15:clr>
        </p15:guide>
        <p15:guide id="27" pos="144">
          <p15:clr>
            <a:srgbClr val="E46962"/>
          </p15:clr>
        </p15:guide>
        <p15:guide id="28" pos="5616">
          <p15:clr>
            <a:srgbClr val="E46962"/>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402" name="Shape 402"/>
        <p:cNvGrpSpPr/>
        <p:nvPr/>
      </p:nvGrpSpPr>
      <p:grpSpPr>
        <a:xfrm>
          <a:off x="0" y="0"/>
          <a:ext cx="0" cy="0"/>
          <a:chOff x="0" y="0"/>
          <a:chExt cx="0" cy="0"/>
        </a:xfrm>
      </p:grpSpPr>
      <p:sp>
        <p:nvSpPr>
          <p:cNvPr id="403" name="Google Shape;403;p67"/>
          <p:cNvSpPr txBox="1"/>
          <p:nvPr>
            <p:ph type="title"/>
          </p:nvPr>
        </p:nvSpPr>
        <p:spPr>
          <a:xfrm>
            <a:off x="347550" y="425875"/>
            <a:ext cx="2916300" cy="1288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400"/>
              <a:buFont typeface="Nanum Myeongjo"/>
              <a:buNone/>
              <a:defRPr sz="2400">
                <a:solidFill>
                  <a:schemeClr val="lt1"/>
                </a:solidFill>
                <a:latin typeface="Nanum Myeongjo"/>
                <a:ea typeface="Nanum Myeongjo"/>
                <a:cs typeface="Nanum Myeongjo"/>
                <a:sym typeface="Nanum Myeongjo"/>
              </a:defRPr>
            </a:lvl1pPr>
            <a:lvl2pPr lvl="1">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2pPr>
            <a:lvl3pPr lvl="2">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3pPr>
            <a:lvl4pPr lvl="3">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4pPr>
            <a:lvl5pPr lvl="4">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5pPr>
            <a:lvl6pPr lvl="5">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6pPr>
            <a:lvl7pPr lvl="6">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7pPr>
            <a:lvl8pPr lvl="7">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8pPr>
            <a:lvl9pPr lvl="8">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9pPr>
          </a:lstStyle>
          <a:p/>
        </p:txBody>
      </p:sp>
      <p:sp>
        <p:nvSpPr>
          <p:cNvPr id="404" name="Google Shape;404;p67"/>
          <p:cNvSpPr txBox="1"/>
          <p:nvPr>
            <p:ph idx="1" type="body"/>
          </p:nvPr>
        </p:nvSpPr>
        <p:spPr>
          <a:xfrm>
            <a:off x="347550" y="1714375"/>
            <a:ext cx="5780700" cy="29163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1pPr>
            <a:lvl2pPr indent="-317500" lvl="1" marL="9144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2pPr>
            <a:lvl3pPr indent="-317500" lvl="2" marL="13716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3pPr>
            <a:lvl4pPr indent="-317500" lvl="3" marL="18288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4pPr>
            <a:lvl5pPr indent="-317500" lvl="4" marL="22860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5pPr>
            <a:lvl6pPr indent="-317500" lvl="5" marL="27432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6pPr>
            <a:lvl7pPr indent="-317500" lvl="6" marL="32004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7pPr>
            <a:lvl8pPr indent="-317500" lvl="7" marL="36576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8pPr>
            <a:lvl9pPr indent="-317500" lvl="8" marL="41148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9pPr>
          </a:lstStyle>
          <a:p/>
        </p:txBody>
      </p:sp>
    </p:spTree>
  </p:cSld>
  <p:clrMap accent1="accent1" accent2="accent2" accent3="accent3" accent4="accent4" accent5="accent5" accent6="accent6" bg1="lt1" bg2="dk2" tx1="dk1" tx2="lt2" folHlink="folHlink" hlink="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57" r:id="rId46"/>
    <p:sldLayoutId id="2147483758" r:id="rId47"/>
    <p:sldLayoutId id="2147483759" r:id="rId48"/>
    <p:sldLayoutId id="2147483760" r:id="rId49"/>
    <p:sldLayoutId id="2147483761" r:id="rId50"/>
    <p:sldLayoutId id="2147483762" r:id="rId51"/>
    <p:sldLayoutId id="2147483763" r:id="rId52"/>
    <p:sldLayoutId id="2147483764" r:id="rId5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9">
          <p15:clr>
            <a:srgbClr val="E46962"/>
          </p15:clr>
        </p15:guide>
        <p15:guide id="2" pos="593">
          <p15:clr>
            <a:srgbClr val="E46962"/>
          </p15:clr>
        </p15:guide>
        <p15:guide id="3" pos="669">
          <p15:clr>
            <a:srgbClr val="E46962"/>
          </p15:clr>
        </p15:guide>
        <p15:guide id="4" pos="1044">
          <p15:clr>
            <a:srgbClr val="E46962"/>
          </p15:clr>
        </p15:guide>
        <p15:guide id="5" pos="1119">
          <p15:clr>
            <a:srgbClr val="E46962"/>
          </p15:clr>
        </p15:guide>
        <p15:guide id="6" pos="1494">
          <p15:clr>
            <a:srgbClr val="E46962"/>
          </p15:clr>
        </p15:guide>
        <p15:guide id="7" pos="1569">
          <p15:clr>
            <a:srgbClr val="E46962"/>
          </p15:clr>
        </p15:guide>
        <p15:guide id="8" pos="1944">
          <p15:clr>
            <a:srgbClr val="E46962"/>
          </p15:clr>
        </p15:guide>
        <p15:guide id="9" pos="2019">
          <p15:clr>
            <a:srgbClr val="E46962"/>
          </p15:clr>
        </p15:guide>
        <p15:guide id="10" pos="2394">
          <p15:clr>
            <a:srgbClr val="E46962"/>
          </p15:clr>
        </p15:guide>
        <p15:guide id="11" pos="2469">
          <p15:clr>
            <a:srgbClr val="E46962"/>
          </p15:clr>
        </p15:guide>
        <p15:guide id="12" pos="2844">
          <p15:clr>
            <a:srgbClr val="E46962"/>
          </p15:clr>
        </p15:guide>
        <p15:guide id="13" pos="2919">
          <p15:clr>
            <a:srgbClr val="E46962"/>
          </p15:clr>
        </p15:guide>
        <p15:guide id="14" pos="3294">
          <p15:clr>
            <a:srgbClr val="E46962"/>
          </p15:clr>
        </p15:guide>
        <p15:guide id="15" pos="3370">
          <p15:clr>
            <a:srgbClr val="E46962"/>
          </p15:clr>
        </p15:guide>
        <p15:guide id="16" pos="3744">
          <p15:clr>
            <a:srgbClr val="E46962"/>
          </p15:clr>
        </p15:guide>
        <p15:guide id="17" pos="3820">
          <p15:clr>
            <a:srgbClr val="E46962"/>
          </p15:clr>
        </p15:guide>
        <p15:guide id="18" pos="4194">
          <p15:clr>
            <a:srgbClr val="E46962"/>
          </p15:clr>
        </p15:guide>
        <p15:guide id="19" pos="4270">
          <p15:clr>
            <a:srgbClr val="E46962"/>
          </p15:clr>
        </p15:guide>
        <p15:guide id="20" pos="4644">
          <p15:clr>
            <a:srgbClr val="E46962"/>
          </p15:clr>
        </p15:guide>
        <p15:guide id="21" pos="4720">
          <p15:clr>
            <a:srgbClr val="E46962"/>
          </p15:clr>
        </p15:guide>
        <p15:guide id="22" pos="5094">
          <p15:clr>
            <a:srgbClr val="E46962"/>
          </p15:clr>
        </p15:guide>
        <p15:guide id="23" pos="5170">
          <p15:clr>
            <a:srgbClr val="E46962"/>
          </p15:clr>
        </p15:guide>
        <p15:guide id="24" pos="5544">
          <p15:clr>
            <a:srgbClr val="E46962"/>
          </p15:clr>
        </p15:guide>
        <p15:guide id="25" orient="horz" pos="141">
          <p15:clr>
            <a:srgbClr val="E46962"/>
          </p15:clr>
        </p15:guide>
        <p15:guide id="26" orient="horz" pos="3099">
          <p15:clr>
            <a:srgbClr val="E46962"/>
          </p15:clr>
        </p15:guide>
        <p15:guide id="27" pos="144">
          <p15:clr>
            <a:srgbClr val="E46962"/>
          </p15:clr>
        </p15:guide>
        <p15:guide id="28" pos="5616">
          <p15:clr>
            <a:srgbClr val="E46962"/>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754" name="Shape 754"/>
        <p:cNvGrpSpPr/>
        <p:nvPr/>
      </p:nvGrpSpPr>
      <p:grpSpPr>
        <a:xfrm>
          <a:off x="0" y="0"/>
          <a:ext cx="0" cy="0"/>
          <a:chOff x="0" y="0"/>
          <a:chExt cx="0" cy="0"/>
        </a:xfrm>
      </p:grpSpPr>
      <p:sp>
        <p:nvSpPr>
          <p:cNvPr id="755" name="Google Shape;755;p121"/>
          <p:cNvSpPr txBox="1"/>
          <p:nvPr>
            <p:ph type="title"/>
          </p:nvPr>
        </p:nvSpPr>
        <p:spPr>
          <a:xfrm>
            <a:off x="347550" y="425875"/>
            <a:ext cx="2916300" cy="1288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400"/>
              <a:buFont typeface="Nanum Myeongjo"/>
              <a:buNone/>
              <a:defRPr sz="2400">
                <a:solidFill>
                  <a:schemeClr val="lt1"/>
                </a:solidFill>
                <a:latin typeface="Nanum Myeongjo"/>
                <a:ea typeface="Nanum Myeongjo"/>
                <a:cs typeface="Nanum Myeongjo"/>
                <a:sym typeface="Nanum Myeongjo"/>
              </a:defRPr>
            </a:lvl1pPr>
            <a:lvl2pPr lvl="1">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2pPr>
            <a:lvl3pPr lvl="2">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3pPr>
            <a:lvl4pPr lvl="3">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4pPr>
            <a:lvl5pPr lvl="4">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5pPr>
            <a:lvl6pPr lvl="5">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6pPr>
            <a:lvl7pPr lvl="6">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7pPr>
            <a:lvl8pPr lvl="7">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8pPr>
            <a:lvl9pPr lvl="8">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9pPr>
          </a:lstStyle>
          <a:p/>
        </p:txBody>
      </p:sp>
      <p:sp>
        <p:nvSpPr>
          <p:cNvPr id="756" name="Google Shape;756;p121"/>
          <p:cNvSpPr txBox="1"/>
          <p:nvPr>
            <p:ph idx="1" type="body"/>
          </p:nvPr>
        </p:nvSpPr>
        <p:spPr>
          <a:xfrm>
            <a:off x="347550" y="1714375"/>
            <a:ext cx="5780700" cy="29163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1pPr>
            <a:lvl2pPr indent="-317500" lvl="1" marL="9144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2pPr>
            <a:lvl3pPr indent="-317500" lvl="2" marL="13716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3pPr>
            <a:lvl4pPr indent="-317500" lvl="3" marL="18288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4pPr>
            <a:lvl5pPr indent="-317500" lvl="4" marL="22860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5pPr>
            <a:lvl6pPr indent="-317500" lvl="5" marL="27432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6pPr>
            <a:lvl7pPr indent="-317500" lvl="6" marL="32004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7pPr>
            <a:lvl8pPr indent="-317500" lvl="7" marL="36576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8pPr>
            <a:lvl9pPr indent="-317500" lvl="8" marL="41148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9pPr>
          </a:lstStyle>
          <a:p/>
        </p:txBody>
      </p:sp>
    </p:spTree>
  </p:cSld>
  <p:clrMap accent1="accent1" accent2="accent2" accent3="accent3" accent4="accent4" accent5="accent5" accent6="accent6" bg1="lt1" bg2="dk2" tx1="dk1" tx2="lt2" folHlink="folHlink" hlink="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 id="2147483793" r:id="rId29"/>
    <p:sldLayoutId id="2147483794" r:id="rId30"/>
    <p:sldLayoutId id="2147483795" r:id="rId31"/>
    <p:sldLayoutId id="2147483796" r:id="rId32"/>
    <p:sldLayoutId id="2147483797" r:id="rId33"/>
    <p:sldLayoutId id="2147483798" r:id="rId34"/>
    <p:sldLayoutId id="2147483799" r:id="rId35"/>
    <p:sldLayoutId id="2147483800" r:id="rId36"/>
    <p:sldLayoutId id="2147483801" r:id="rId37"/>
    <p:sldLayoutId id="2147483802" r:id="rId38"/>
    <p:sldLayoutId id="2147483803" r:id="rId39"/>
    <p:sldLayoutId id="2147483804" r:id="rId40"/>
    <p:sldLayoutId id="2147483805" r:id="rId41"/>
    <p:sldLayoutId id="2147483806" r:id="rId42"/>
    <p:sldLayoutId id="2147483807" r:id="rId43"/>
    <p:sldLayoutId id="2147483808" r:id="rId44"/>
    <p:sldLayoutId id="2147483809" r:id="rId45"/>
    <p:sldLayoutId id="2147483810" r:id="rId46"/>
    <p:sldLayoutId id="2147483811" r:id="rId47"/>
    <p:sldLayoutId id="2147483812" r:id="rId48"/>
    <p:sldLayoutId id="2147483813" r:id="rId49"/>
    <p:sldLayoutId id="2147483814" r:id="rId50"/>
    <p:sldLayoutId id="2147483815" r:id="rId51"/>
    <p:sldLayoutId id="2147483816" r:id="rId52"/>
    <p:sldLayoutId id="2147483817" r:id="rId5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9">
          <p15:clr>
            <a:srgbClr val="E46962"/>
          </p15:clr>
        </p15:guide>
        <p15:guide id="2" pos="593">
          <p15:clr>
            <a:srgbClr val="E46962"/>
          </p15:clr>
        </p15:guide>
        <p15:guide id="3" pos="669">
          <p15:clr>
            <a:srgbClr val="E46962"/>
          </p15:clr>
        </p15:guide>
        <p15:guide id="4" pos="1044">
          <p15:clr>
            <a:srgbClr val="E46962"/>
          </p15:clr>
        </p15:guide>
        <p15:guide id="5" pos="1119">
          <p15:clr>
            <a:srgbClr val="E46962"/>
          </p15:clr>
        </p15:guide>
        <p15:guide id="6" pos="1494">
          <p15:clr>
            <a:srgbClr val="E46962"/>
          </p15:clr>
        </p15:guide>
        <p15:guide id="7" pos="1569">
          <p15:clr>
            <a:srgbClr val="E46962"/>
          </p15:clr>
        </p15:guide>
        <p15:guide id="8" pos="1944">
          <p15:clr>
            <a:srgbClr val="E46962"/>
          </p15:clr>
        </p15:guide>
        <p15:guide id="9" pos="2019">
          <p15:clr>
            <a:srgbClr val="E46962"/>
          </p15:clr>
        </p15:guide>
        <p15:guide id="10" pos="2394">
          <p15:clr>
            <a:srgbClr val="E46962"/>
          </p15:clr>
        </p15:guide>
        <p15:guide id="11" pos="2469">
          <p15:clr>
            <a:srgbClr val="E46962"/>
          </p15:clr>
        </p15:guide>
        <p15:guide id="12" pos="2844">
          <p15:clr>
            <a:srgbClr val="E46962"/>
          </p15:clr>
        </p15:guide>
        <p15:guide id="13" pos="2919">
          <p15:clr>
            <a:srgbClr val="E46962"/>
          </p15:clr>
        </p15:guide>
        <p15:guide id="14" pos="3294">
          <p15:clr>
            <a:srgbClr val="E46962"/>
          </p15:clr>
        </p15:guide>
        <p15:guide id="15" pos="3370">
          <p15:clr>
            <a:srgbClr val="E46962"/>
          </p15:clr>
        </p15:guide>
        <p15:guide id="16" pos="3744">
          <p15:clr>
            <a:srgbClr val="E46962"/>
          </p15:clr>
        </p15:guide>
        <p15:guide id="17" pos="3820">
          <p15:clr>
            <a:srgbClr val="E46962"/>
          </p15:clr>
        </p15:guide>
        <p15:guide id="18" pos="4194">
          <p15:clr>
            <a:srgbClr val="E46962"/>
          </p15:clr>
        </p15:guide>
        <p15:guide id="19" pos="4270">
          <p15:clr>
            <a:srgbClr val="E46962"/>
          </p15:clr>
        </p15:guide>
        <p15:guide id="20" pos="4644">
          <p15:clr>
            <a:srgbClr val="E46962"/>
          </p15:clr>
        </p15:guide>
        <p15:guide id="21" pos="4720">
          <p15:clr>
            <a:srgbClr val="E46962"/>
          </p15:clr>
        </p15:guide>
        <p15:guide id="22" pos="5094">
          <p15:clr>
            <a:srgbClr val="E46962"/>
          </p15:clr>
        </p15:guide>
        <p15:guide id="23" pos="5170">
          <p15:clr>
            <a:srgbClr val="E46962"/>
          </p15:clr>
        </p15:guide>
        <p15:guide id="24" pos="5544">
          <p15:clr>
            <a:srgbClr val="E46962"/>
          </p15:clr>
        </p15:guide>
        <p15:guide id="25" orient="horz" pos="141">
          <p15:clr>
            <a:srgbClr val="E46962"/>
          </p15:clr>
        </p15:guide>
        <p15:guide id="26" orient="horz" pos="3099">
          <p15:clr>
            <a:srgbClr val="E46962"/>
          </p15:clr>
        </p15:guide>
        <p15:guide id="27" pos="144">
          <p15:clr>
            <a:srgbClr val="E46962"/>
          </p15:clr>
        </p15:guide>
        <p15:guide id="28" pos="5616">
          <p15:clr>
            <a:srgbClr val="E46962"/>
          </p15:clr>
        </p15:guide>
      </p15:sldGuideLst>
    </p:ext>
  </p:extLst>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1106" name="Shape 1106"/>
        <p:cNvGrpSpPr/>
        <p:nvPr/>
      </p:nvGrpSpPr>
      <p:grpSpPr>
        <a:xfrm>
          <a:off x="0" y="0"/>
          <a:ext cx="0" cy="0"/>
          <a:chOff x="0" y="0"/>
          <a:chExt cx="0" cy="0"/>
        </a:xfrm>
      </p:grpSpPr>
      <p:sp>
        <p:nvSpPr>
          <p:cNvPr id="1107" name="Google Shape;1107;p175"/>
          <p:cNvSpPr txBox="1"/>
          <p:nvPr>
            <p:ph type="title"/>
          </p:nvPr>
        </p:nvSpPr>
        <p:spPr>
          <a:xfrm>
            <a:off x="347550" y="425875"/>
            <a:ext cx="2916300" cy="1288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400"/>
              <a:buFont typeface="Nanum Myeongjo"/>
              <a:buNone/>
              <a:defRPr sz="2400">
                <a:solidFill>
                  <a:schemeClr val="lt1"/>
                </a:solidFill>
                <a:latin typeface="Nanum Myeongjo"/>
                <a:ea typeface="Nanum Myeongjo"/>
                <a:cs typeface="Nanum Myeongjo"/>
                <a:sym typeface="Nanum Myeongjo"/>
              </a:defRPr>
            </a:lvl1pPr>
            <a:lvl2pPr lvl="1">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2pPr>
            <a:lvl3pPr lvl="2">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3pPr>
            <a:lvl4pPr lvl="3">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4pPr>
            <a:lvl5pPr lvl="4">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5pPr>
            <a:lvl6pPr lvl="5">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6pPr>
            <a:lvl7pPr lvl="6">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7pPr>
            <a:lvl8pPr lvl="7">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8pPr>
            <a:lvl9pPr lvl="8">
              <a:spcBef>
                <a:spcPts val="0"/>
              </a:spcBef>
              <a:spcAft>
                <a:spcPts val="0"/>
              </a:spcAft>
              <a:buClr>
                <a:schemeClr val="lt1"/>
              </a:buClr>
              <a:buSzPts val="1400"/>
              <a:buFont typeface="Nanum Myeongjo"/>
              <a:buNone/>
              <a:defRPr>
                <a:solidFill>
                  <a:schemeClr val="lt1"/>
                </a:solidFill>
                <a:latin typeface="Nanum Myeongjo"/>
                <a:ea typeface="Nanum Myeongjo"/>
                <a:cs typeface="Nanum Myeongjo"/>
                <a:sym typeface="Nanum Myeongjo"/>
              </a:defRPr>
            </a:lvl9pPr>
          </a:lstStyle>
          <a:p/>
        </p:txBody>
      </p:sp>
      <p:sp>
        <p:nvSpPr>
          <p:cNvPr id="1108" name="Google Shape;1108;p175"/>
          <p:cNvSpPr txBox="1"/>
          <p:nvPr>
            <p:ph idx="1" type="body"/>
          </p:nvPr>
        </p:nvSpPr>
        <p:spPr>
          <a:xfrm>
            <a:off x="347550" y="1714375"/>
            <a:ext cx="5780700" cy="29163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1pPr>
            <a:lvl2pPr indent="-317500" lvl="1" marL="9144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2pPr>
            <a:lvl3pPr indent="-317500" lvl="2" marL="13716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3pPr>
            <a:lvl4pPr indent="-317500" lvl="3" marL="18288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4pPr>
            <a:lvl5pPr indent="-317500" lvl="4" marL="22860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5pPr>
            <a:lvl6pPr indent="-317500" lvl="5" marL="27432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6pPr>
            <a:lvl7pPr indent="-317500" lvl="6" marL="32004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7pPr>
            <a:lvl8pPr indent="-317500" lvl="7" marL="36576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8pPr>
            <a:lvl9pPr indent="-317500" lvl="8" marL="4114800">
              <a:spcBef>
                <a:spcPts val="0"/>
              </a:spcBef>
              <a:spcAft>
                <a:spcPts val="0"/>
              </a:spcAft>
              <a:buClr>
                <a:schemeClr val="lt1"/>
              </a:buClr>
              <a:buSzPts val="1400"/>
              <a:buFont typeface="Albert Sans"/>
              <a:buChar char="■"/>
              <a:defRPr u="sng">
                <a:solidFill>
                  <a:schemeClr val="lt1"/>
                </a:solidFill>
                <a:latin typeface="Albert Sans"/>
                <a:ea typeface="Albert Sans"/>
                <a:cs typeface="Albert Sans"/>
                <a:sym typeface="Albert Sans"/>
              </a:defRPr>
            </a:lvl9pPr>
          </a:lstStyle>
          <a:p/>
        </p:txBody>
      </p:sp>
    </p:spTree>
  </p:cSld>
  <p:clrMap accent1="accent1" accent2="accent2" accent3="accent3" accent4="accent4" accent5="accent5" accent6="accent6" bg1="lt1" bg2="dk2" tx1="dk1" tx2="lt2" folHlink="folHlink" hlink="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 id="2147483844" r:id="rId27"/>
    <p:sldLayoutId id="2147483845" r:id="rId28"/>
    <p:sldLayoutId id="2147483846" r:id="rId29"/>
    <p:sldLayoutId id="2147483847" r:id="rId30"/>
    <p:sldLayoutId id="2147483848" r:id="rId31"/>
    <p:sldLayoutId id="2147483849" r:id="rId32"/>
    <p:sldLayoutId id="2147483850" r:id="rId33"/>
    <p:sldLayoutId id="2147483851" r:id="rId34"/>
    <p:sldLayoutId id="2147483852" r:id="rId35"/>
    <p:sldLayoutId id="2147483853" r:id="rId36"/>
    <p:sldLayoutId id="2147483854" r:id="rId37"/>
    <p:sldLayoutId id="2147483855" r:id="rId38"/>
    <p:sldLayoutId id="2147483856" r:id="rId39"/>
    <p:sldLayoutId id="2147483857" r:id="rId40"/>
    <p:sldLayoutId id="2147483858" r:id="rId41"/>
    <p:sldLayoutId id="2147483859" r:id="rId42"/>
    <p:sldLayoutId id="2147483860" r:id="rId43"/>
    <p:sldLayoutId id="2147483861" r:id="rId44"/>
    <p:sldLayoutId id="2147483862" r:id="rId45"/>
    <p:sldLayoutId id="2147483863" r:id="rId46"/>
    <p:sldLayoutId id="2147483864" r:id="rId47"/>
    <p:sldLayoutId id="2147483865" r:id="rId48"/>
    <p:sldLayoutId id="2147483866" r:id="rId49"/>
    <p:sldLayoutId id="2147483867" r:id="rId50"/>
    <p:sldLayoutId id="2147483868" r:id="rId51"/>
    <p:sldLayoutId id="2147483869" r:id="rId52"/>
    <p:sldLayoutId id="2147483870" r:id="rId5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9">
          <p15:clr>
            <a:srgbClr val="E46962"/>
          </p15:clr>
        </p15:guide>
        <p15:guide id="2" pos="593">
          <p15:clr>
            <a:srgbClr val="E46962"/>
          </p15:clr>
        </p15:guide>
        <p15:guide id="3" pos="669">
          <p15:clr>
            <a:srgbClr val="E46962"/>
          </p15:clr>
        </p15:guide>
        <p15:guide id="4" pos="1044">
          <p15:clr>
            <a:srgbClr val="E46962"/>
          </p15:clr>
        </p15:guide>
        <p15:guide id="5" pos="1119">
          <p15:clr>
            <a:srgbClr val="E46962"/>
          </p15:clr>
        </p15:guide>
        <p15:guide id="6" pos="1494">
          <p15:clr>
            <a:srgbClr val="E46962"/>
          </p15:clr>
        </p15:guide>
        <p15:guide id="7" pos="1569">
          <p15:clr>
            <a:srgbClr val="E46962"/>
          </p15:clr>
        </p15:guide>
        <p15:guide id="8" pos="1944">
          <p15:clr>
            <a:srgbClr val="E46962"/>
          </p15:clr>
        </p15:guide>
        <p15:guide id="9" pos="2019">
          <p15:clr>
            <a:srgbClr val="E46962"/>
          </p15:clr>
        </p15:guide>
        <p15:guide id="10" pos="2394">
          <p15:clr>
            <a:srgbClr val="E46962"/>
          </p15:clr>
        </p15:guide>
        <p15:guide id="11" pos="2469">
          <p15:clr>
            <a:srgbClr val="E46962"/>
          </p15:clr>
        </p15:guide>
        <p15:guide id="12" pos="2844">
          <p15:clr>
            <a:srgbClr val="E46962"/>
          </p15:clr>
        </p15:guide>
        <p15:guide id="13" pos="2919">
          <p15:clr>
            <a:srgbClr val="E46962"/>
          </p15:clr>
        </p15:guide>
        <p15:guide id="14" pos="3294">
          <p15:clr>
            <a:srgbClr val="E46962"/>
          </p15:clr>
        </p15:guide>
        <p15:guide id="15" pos="3370">
          <p15:clr>
            <a:srgbClr val="E46962"/>
          </p15:clr>
        </p15:guide>
        <p15:guide id="16" pos="3744">
          <p15:clr>
            <a:srgbClr val="E46962"/>
          </p15:clr>
        </p15:guide>
        <p15:guide id="17" pos="3820">
          <p15:clr>
            <a:srgbClr val="E46962"/>
          </p15:clr>
        </p15:guide>
        <p15:guide id="18" pos="4194">
          <p15:clr>
            <a:srgbClr val="E46962"/>
          </p15:clr>
        </p15:guide>
        <p15:guide id="19" pos="4270">
          <p15:clr>
            <a:srgbClr val="E46962"/>
          </p15:clr>
        </p15:guide>
        <p15:guide id="20" pos="4644">
          <p15:clr>
            <a:srgbClr val="E46962"/>
          </p15:clr>
        </p15:guide>
        <p15:guide id="21" pos="4720">
          <p15:clr>
            <a:srgbClr val="E46962"/>
          </p15:clr>
        </p15:guide>
        <p15:guide id="22" pos="5094">
          <p15:clr>
            <a:srgbClr val="E46962"/>
          </p15:clr>
        </p15:guide>
        <p15:guide id="23" pos="5170">
          <p15:clr>
            <a:srgbClr val="E46962"/>
          </p15:clr>
        </p15:guide>
        <p15:guide id="24" pos="5544">
          <p15:clr>
            <a:srgbClr val="E46962"/>
          </p15:clr>
        </p15:guide>
        <p15:guide id="25" orient="horz" pos="141">
          <p15:clr>
            <a:srgbClr val="E46962"/>
          </p15:clr>
        </p15:guide>
        <p15:guide id="26" orient="horz" pos="3099">
          <p15:clr>
            <a:srgbClr val="E46962"/>
          </p15:clr>
        </p15:guide>
        <p15:guide id="27" pos="144">
          <p15:clr>
            <a:srgbClr val="E46962"/>
          </p15:clr>
        </p15:guide>
        <p15:guide id="28" pos="5616">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0.jp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4.xml"/><Relationship Id="rId3"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p229"/>
          <p:cNvSpPr txBox="1"/>
          <p:nvPr>
            <p:ph idx="12" type="sldNum"/>
          </p:nvPr>
        </p:nvSpPr>
        <p:spPr>
          <a:xfrm>
            <a:off x="8481759" y="4563901"/>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463" name="Google Shape;1463;p229"/>
          <p:cNvSpPr txBox="1"/>
          <p:nvPr>
            <p:ph idx="3" type="title"/>
          </p:nvPr>
        </p:nvSpPr>
        <p:spPr>
          <a:xfrm>
            <a:off x="3821131" y="380700"/>
            <a:ext cx="27432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May 8, 2025</a:t>
            </a:r>
            <a:endParaRPr/>
          </a:p>
        </p:txBody>
      </p:sp>
      <p:sp>
        <p:nvSpPr>
          <p:cNvPr id="1464" name="Google Shape;1464;p229"/>
          <p:cNvSpPr txBox="1"/>
          <p:nvPr>
            <p:ph type="title"/>
          </p:nvPr>
        </p:nvSpPr>
        <p:spPr>
          <a:xfrm>
            <a:off x="3780304" y="889050"/>
            <a:ext cx="4446900" cy="186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800"/>
              <a:t>QuickBooks</a:t>
            </a:r>
            <a:endParaRPr sz="5800"/>
          </a:p>
          <a:p>
            <a:pPr indent="0" lvl="0" marL="0" rtl="0" algn="l">
              <a:spcBef>
                <a:spcPts val="0"/>
              </a:spcBef>
              <a:spcAft>
                <a:spcPts val="0"/>
              </a:spcAft>
              <a:buNone/>
            </a:pPr>
            <a:r>
              <a:rPr lang="en" sz="5800"/>
              <a:t>+ Project Management</a:t>
            </a:r>
            <a:endParaRPr sz="5800"/>
          </a:p>
        </p:txBody>
      </p:sp>
      <p:sp>
        <p:nvSpPr>
          <p:cNvPr id="1465" name="Google Shape;1465;p229"/>
          <p:cNvSpPr txBox="1"/>
          <p:nvPr>
            <p:ph idx="1" type="subTitle"/>
          </p:nvPr>
        </p:nvSpPr>
        <p:spPr>
          <a:xfrm>
            <a:off x="3827781" y="4016050"/>
            <a:ext cx="1309200" cy="9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 Eagle</a:t>
            </a:r>
            <a:endParaRPr b="1"/>
          </a:p>
          <a:p>
            <a:pPr indent="0" lvl="0" marL="0" rtl="0" algn="l">
              <a:spcBef>
                <a:spcPts val="0"/>
              </a:spcBef>
              <a:spcAft>
                <a:spcPts val="0"/>
              </a:spcAft>
              <a:buNone/>
            </a:pPr>
            <a:r>
              <a:rPr lang="en"/>
              <a:t>CEO &amp; Founder</a:t>
            </a:r>
            <a:endParaRPr/>
          </a:p>
          <a:p>
            <a:pPr indent="0" lvl="0" marL="0" rtl="0" algn="l">
              <a:spcBef>
                <a:spcPts val="0"/>
              </a:spcBef>
              <a:spcAft>
                <a:spcPts val="0"/>
              </a:spcAft>
              <a:buNone/>
            </a:pPr>
            <a:r>
              <a:rPr lang="en"/>
              <a:t>Beam</a:t>
            </a:r>
            <a:endParaRPr/>
          </a:p>
        </p:txBody>
      </p:sp>
      <p:sp>
        <p:nvSpPr>
          <p:cNvPr id="1466" name="Google Shape;1466;p229"/>
          <p:cNvSpPr txBox="1"/>
          <p:nvPr>
            <p:ph idx="4" type="subTitle"/>
          </p:nvPr>
        </p:nvSpPr>
        <p:spPr>
          <a:xfrm>
            <a:off x="5256800" y="4016050"/>
            <a:ext cx="2115900" cy="9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Mary Hunter</a:t>
            </a:r>
            <a:endParaRPr b="1"/>
          </a:p>
          <a:p>
            <a:pPr indent="0" lvl="0" marL="0" rtl="0" algn="l">
              <a:spcBef>
                <a:spcPts val="0"/>
              </a:spcBef>
              <a:spcAft>
                <a:spcPts val="0"/>
              </a:spcAft>
              <a:buNone/>
            </a:pPr>
            <a:r>
              <a:rPr lang="en"/>
              <a:t>VP, Training &amp; Consulting</a:t>
            </a:r>
            <a:endParaRPr/>
          </a:p>
          <a:p>
            <a:pPr indent="0" lvl="0" marL="0" rtl="0" algn="l">
              <a:spcBef>
                <a:spcPts val="0"/>
              </a:spcBef>
              <a:spcAft>
                <a:spcPts val="0"/>
              </a:spcAft>
              <a:buNone/>
            </a:pPr>
            <a:r>
              <a:rPr lang="en"/>
              <a:t>Out of the Box</a:t>
            </a:r>
            <a:endParaRPr/>
          </a:p>
        </p:txBody>
      </p:sp>
      <p:pic>
        <p:nvPicPr>
          <p:cNvPr id="1467" name="Google Shape;1467;p229" title="1-bank-transactions-update-review-categorised-excluded-in-quickbooks-online-gb.png"/>
          <p:cNvPicPr preferRelativeResize="0"/>
          <p:nvPr>
            <p:ph idx="5" type="pic"/>
          </p:nvPr>
        </p:nvPicPr>
        <p:blipFill rotWithShape="1">
          <a:blip r:embed="rId3">
            <a:alphaModFix/>
          </a:blip>
          <a:srcRect b="31745" l="0" r="44530" t="0"/>
          <a:stretch/>
        </p:blipFill>
        <p:spPr>
          <a:xfrm>
            <a:off x="228600" y="223475"/>
            <a:ext cx="2857200" cy="2348100"/>
          </a:xfrm>
          <a:prstGeom prst="round2SameRect">
            <a:avLst>
              <a:gd fmla="val 16667" name="adj1"/>
              <a:gd fmla="val 0" name="adj2"/>
            </a:avLst>
          </a:prstGeom>
        </p:spPr>
      </p:pic>
      <p:pic>
        <p:nvPicPr>
          <p:cNvPr id="1468" name="Google Shape;1468;p229" title="beam-favicon-white.png"/>
          <p:cNvPicPr preferRelativeResize="0"/>
          <p:nvPr>
            <p:ph idx="2" type="pic"/>
          </p:nvPr>
        </p:nvPicPr>
        <p:blipFill rotWithShape="1">
          <a:blip r:embed="rId4">
            <a:alphaModFix/>
          </a:blip>
          <a:srcRect b="0" l="0" r="0" t="0"/>
          <a:stretch/>
        </p:blipFill>
        <p:spPr>
          <a:xfrm>
            <a:off x="8596800" y="223475"/>
            <a:ext cx="318600" cy="318600"/>
          </a:xfrm>
          <a:prstGeom prst="rect">
            <a:avLst/>
          </a:prstGeom>
        </p:spPr>
      </p:pic>
      <p:pic>
        <p:nvPicPr>
          <p:cNvPr id="1469" name="Google Shape;1469;p229" title="contractor_frame.png"/>
          <p:cNvPicPr preferRelativeResize="0"/>
          <p:nvPr>
            <p:ph idx="6" type="pic"/>
          </p:nvPr>
        </p:nvPicPr>
        <p:blipFill rotWithShape="1">
          <a:blip r:embed="rId5">
            <a:alphaModFix/>
          </a:blip>
          <a:srcRect b="0" l="0" r="32009" t="0"/>
          <a:stretch/>
        </p:blipFill>
        <p:spPr>
          <a:xfrm>
            <a:off x="228600" y="2564446"/>
            <a:ext cx="2857200" cy="2348100"/>
          </a:xfrm>
          <a:prstGeom prst="round2SameRect">
            <a:avLst>
              <a:gd fmla="val 0" name="adj1"/>
              <a:gd fmla="val 6437" name="adj2"/>
            </a:avLst>
          </a:prstGeom>
        </p:spPr>
      </p:pic>
      <p:sp>
        <p:nvSpPr>
          <p:cNvPr id="1470" name="Google Shape;1470;p229"/>
          <p:cNvSpPr/>
          <p:nvPr/>
        </p:nvSpPr>
        <p:spPr>
          <a:xfrm>
            <a:off x="8596792" y="4601400"/>
            <a:ext cx="318600" cy="318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000">
              <a:solidFill>
                <a:srgbClr val="15151B"/>
              </a:solidFill>
              <a:latin typeface="Albert Sans"/>
              <a:ea typeface="Albert Sans"/>
              <a:cs typeface="Albert Sans"/>
              <a:sym typeface="Albert Sans"/>
            </a:endParaRPr>
          </a:p>
        </p:txBody>
      </p:sp>
      <p:sp>
        <p:nvSpPr>
          <p:cNvPr id="1471" name="Google Shape;1471;p229"/>
          <p:cNvSpPr txBox="1"/>
          <p:nvPr>
            <p:ph idx="2" type="sldNum"/>
          </p:nvPr>
        </p:nvSpPr>
        <p:spPr>
          <a:xfrm>
            <a:off x="8481759" y="4563901"/>
            <a:ext cx="54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000">
                <a:solidFill>
                  <a:schemeClr val="dk2"/>
                </a:solidFill>
                <a:latin typeface="Albert Sans"/>
                <a:ea typeface="Albert Sans"/>
                <a:cs typeface="Albert Sans"/>
                <a:sym typeface="Albert Sans"/>
              </a:rPr>
              <a:t>‹#›</a:t>
            </a:fld>
            <a:endParaRPr sz="1000">
              <a:solidFill>
                <a:schemeClr val="dk2"/>
              </a:solidFill>
              <a:latin typeface="Albert Sans"/>
              <a:ea typeface="Albert Sans"/>
              <a:cs typeface="Albert Sans"/>
              <a:sym typeface="Albert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83" name="Shape 1583"/>
        <p:cNvGrpSpPr/>
        <p:nvPr/>
      </p:nvGrpSpPr>
      <p:grpSpPr>
        <a:xfrm>
          <a:off x="0" y="0"/>
          <a:ext cx="0" cy="0"/>
          <a:chOff x="0" y="0"/>
          <a:chExt cx="0" cy="0"/>
        </a:xfrm>
      </p:grpSpPr>
      <p:sp>
        <p:nvSpPr>
          <p:cNvPr id="1584" name="Google Shape;1584;p238"/>
          <p:cNvSpPr/>
          <p:nvPr/>
        </p:nvSpPr>
        <p:spPr>
          <a:xfrm>
            <a:off x="3513437" y="1879106"/>
            <a:ext cx="2124300" cy="2331000"/>
          </a:xfrm>
          <a:prstGeom prst="roundRect">
            <a:avLst>
              <a:gd fmla="val 6116" name="adj"/>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38"/>
          <p:cNvSpPr/>
          <p:nvPr/>
        </p:nvSpPr>
        <p:spPr>
          <a:xfrm>
            <a:off x="1062991" y="1879106"/>
            <a:ext cx="2125500" cy="2331000"/>
          </a:xfrm>
          <a:prstGeom prst="roundRect">
            <a:avLst>
              <a:gd fmla="val 6116" name="adj"/>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38"/>
          <p:cNvSpPr/>
          <p:nvPr/>
        </p:nvSpPr>
        <p:spPr>
          <a:xfrm>
            <a:off x="5961811" y="1879106"/>
            <a:ext cx="2123400" cy="2331000"/>
          </a:xfrm>
          <a:prstGeom prst="roundRect">
            <a:avLst>
              <a:gd fmla="val 6116" name="adj"/>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38"/>
          <p:cNvSpPr/>
          <p:nvPr/>
        </p:nvSpPr>
        <p:spPr>
          <a:xfrm>
            <a:off x="1062075" y="1879106"/>
            <a:ext cx="2125500" cy="360300"/>
          </a:xfrm>
          <a:prstGeom prst="round2SameRect">
            <a:avLst>
              <a:gd fmla="val 24850" name="adj1"/>
              <a:gd fmla="val 0" name="adj2"/>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15151B"/>
              </a:solidFill>
              <a:latin typeface="Albert Sans"/>
              <a:ea typeface="Albert Sans"/>
              <a:cs typeface="Albert Sans"/>
              <a:sym typeface="Albert Sans"/>
            </a:endParaRPr>
          </a:p>
        </p:txBody>
      </p:sp>
      <p:sp>
        <p:nvSpPr>
          <p:cNvPr id="1588" name="Google Shape;1588;p238"/>
          <p:cNvSpPr/>
          <p:nvPr/>
        </p:nvSpPr>
        <p:spPr>
          <a:xfrm>
            <a:off x="5960896" y="1879106"/>
            <a:ext cx="2123400" cy="360300"/>
          </a:xfrm>
          <a:prstGeom prst="round2SameRect">
            <a:avLst>
              <a:gd fmla="val 24850" name="adj1"/>
              <a:gd fmla="val 0" name="adj2"/>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5151B"/>
              </a:solidFill>
            </a:endParaRPr>
          </a:p>
        </p:txBody>
      </p:sp>
      <p:sp>
        <p:nvSpPr>
          <p:cNvPr id="1589" name="Google Shape;1589;p238"/>
          <p:cNvSpPr/>
          <p:nvPr/>
        </p:nvSpPr>
        <p:spPr>
          <a:xfrm>
            <a:off x="3512522" y="1879106"/>
            <a:ext cx="2124300" cy="360300"/>
          </a:xfrm>
          <a:prstGeom prst="round2SameRect">
            <a:avLst>
              <a:gd fmla="val 24850" name="adj1"/>
              <a:gd fmla="val 0" name="adj2"/>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5151B"/>
              </a:solidFill>
            </a:endParaRPr>
          </a:p>
        </p:txBody>
      </p:sp>
      <p:sp>
        <p:nvSpPr>
          <p:cNvPr id="1590" name="Google Shape;1590;p238"/>
          <p:cNvSpPr/>
          <p:nvPr/>
        </p:nvSpPr>
        <p:spPr>
          <a:xfrm>
            <a:off x="8596792" y="4601400"/>
            <a:ext cx="318600" cy="3186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000">
              <a:solidFill>
                <a:srgbClr val="15151B"/>
              </a:solidFill>
              <a:latin typeface="Albert Sans"/>
              <a:ea typeface="Albert Sans"/>
              <a:cs typeface="Albert Sans"/>
              <a:sym typeface="Albert Sans"/>
            </a:endParaRPr>
          </a:p>
        </p:txBody>
      </p:sp>
      <p:sp>
        <p:nvSpPr>
          <p:cNvPr id="1591" name="Google Shape;1591;p238"/>
          <p:cNvSpPr txBox="1"/>
          <p:nvPr>
            <p:ph idx="12" type="sldNum"/>
          </p:nvPr>
        </p:nvSpPr>
        <p:spPr>
          <a:xfrm>
            <a:off x="8481759" y="4563901"/>
            <a:ext cx="54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000">
                <a:solidFill>
                  <a:schemeClr val="dk2"/>
                </a:solidFill>
                <a:latin typeface="Albert Sans"/>
                <a:ea typeface="Albert Sans"/>
                <a:cs typeface="Albert Sans"/>
                <a:sym typeface="Albert Sans"/>
              </a:rPr>
              <a:t>‹#›</a:t>
            </a:fld>
            <a:endParaRPr sz="1000">
              <a:solidFill>
                <a:schemeClr val="dk2"/>
              </a:solidFill>
              <a:latin typeface="Albert Sans"/>
              <a:ea typeface="Albert Sans"/>
              <a:cs typeface="Albert Sans"/>
              <a:sym typeface="Albert Sans"/>
            </a:endParaRPr>
          </a:p>
        </p:txBody>
      </p:sp>
      <p:sp>
        <p:nvSpPr>
          <p:cNvPr id="1592" name="Google Shape;1592;p238"/>
          <p:cNvSpPr txBox="1"/>
          <p:nvPr>
            <p:ph idx="1" type="body"/>
          </p:nvPr>
        </p:nvSpPr>
        <p:spPr>
          <a:xfrm>
            <a:off x="1188971" y="2402817"/>
            <a:ext cx="1893300" cy="168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none"/>
              <a:t>QuickBooks estimating isn’t robust enough. Missing:</a:t>
            </a:r>
            <a:endParaRPr u="none"/>
          </a:p>
          <a:p>
            <a:pPr indent="0" lvl="0" marL="0" rtl="0" algn="l">
              <a:spcBef>
                <a:spcPts val="0"/>
              </a:spcBef>
              <a:spcAft>
                <a:spcPts val="0"/>
              </a:spcAft>
              <a:buNone/>
            </a:pPr>
            <a:r>
              <a:t/>
            </a:r>
            <a:endParaRPr u="none"/>
          </a:p>
          <a:p>
            <a:pPr indent="-292100" lvl="0" marL="457200" rtl="0" algn="l">
              <a:spcBef>
                <a:spcPts val="0"/>
              </a:spcBef>
              <a:spcAft>
                <a:spcPts val="0"/>
              </a:spcAft>
              <a:buSzPts val="1000"/>
              <a:buChar char="●"/>
            </a:pPr>
            <a:r>
              <a:rPr lang="en" u="none"/>
              <a:t>Estimate templates</a:t>
            </a:r>
            <a:endParaRPr u="none"/>
          </a:p>
          <a:p>
            <a:pPr indent="-292100" lvl="0" marL="457200" rtl="0" algn="l">
              <a:spcBef>
                <a:spcPts val="0"/>
              </a:spcBef>
              <a:spcAft>
                <a:spcPts val="0"/>
              </a:spcAft>
              <a:buSzPts val="1000"/>
              <a:buChar char="●"/>
            </a:pPr>
            <a:r>
              <a:rPr lang="en" u="none"/>
              <a:t>Cost libraries</a:t>
            </a:r>
            <a:endParaRPr u="none"/>
          </a:p>
          <a:p>
            <a:pPr indent="-292100" lvl="0" marL="457200" rtl="0" algn="l">
              <a:spcBef>
                <a:spcPts val="0"/>
              </a:spcBef>
              <a:spcAft>
                <a:spcPts val="0"/>
              </a:spcAft>
              <a:buSzPts val="1000"/>
              <a:buChar char="●"/>
            </a:pPr>
            <a:r>
              <a:rPr lang="en" u="none"/>
              <a:t>Bid management</a:t>
            </a:r>
            <a:endParaRPr u="none"/>
          </a:p>
          <a:p>
            <a:pPr indent="-292100" lvl="0" marL="457200" rtl="0" algn="l">
              <a:spcBef>
                <a:spcPts val="0"/>
              </a:spcBef>
              <a:spcAft>
                <a:spcPts val="0"/>
              </a:spcAft>
              <a:buSzPts val="1000"/>
              <a:buChar char="●"/>
            </a:pPr>
            <a:r>
              <a:rPr lang="en" u="none"/>
              <a:t>Proposal templates</a:t>
            </a:r>
            <a:endParaRPr u="none"/>
          </a:p>
        </p:txBody>
      </p:sp>
      <p:sp>
        <p:nvSpPr>
          <p:cNvPr id="1593" name="Google Shape;1593;p238"/>
          <p:cNvSpPr txBox="1"/>
          <p:nvPr>
            <p:ph idx="3" type="subTitle"/>
          </p:nvPr>
        </p:nvSpPr>
        <p:spPr>
          <a:xfrm>
            <a:off x="1078092" y="1852966"/>
            <a:ext cx="2125500" cy="37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Estimating &amp; Takeoff</a:t>
            </a:r>
            <a:endParaRPr/>
          </a:p>
        </p:txBody>
      </p:sp>
      <p:sp>
        <p:nvSpPr>
          <p:cNvPr id="1594" name="Google Shape;1594;p238"/>
          <p:cNvSpPr txBox="1"/>
          <p:nvPr>
            <p:ph idx="4" type="subTitle"/>
          </p:nvPr>
        </p:nvSpPr>
        <p:spPr>
          <a:xfrm>
            <a:off x="3524146" y="1852966"/>
            <a:ext cx="2125500" cy="37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Budgeting</a:t>
            </a:r>
            <a:endParaRPr/>
          </a:p>
        </p:txBody>
      </p:sp>
      <p:sp>
        <p:nvSpPr>
          <p:cNvPr id="1595" name="Google Shape;1595;p238"/>
          <p:cNvSpPr txBox="1"/>
          <p:nvPr>
            <p:ph idx="5" type="subTitle"/>
          </p:nvPr>
        </p:nvSpPr>
        <p:spPr>
          <a:xfrm>
            <a:off x="5970200" y="1852966"/>
            <a:ext cx="2125500" cy="37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Scheduling</a:t>
            </a:r>
            <a:endParaRPr b="0"/>
          </a:p>
        </p:txBody>
      </p:sp>
      <p:sp>
        <p:nvSpPr>
          <p:cNvPr id="1596" name="Google Shape;1596;p238"/>
          <p:cNvSpPr txBox="1"/>
          <p:nvPr>
            <p:ph idx="2" type="body"/>
          </p:nvPr>
        </p:nvSpPr>
        <p:spPr>
          <a:xfrm>
            <a:off x="3628515" y="2402817"/>
            <a:ext cx="1893300" cy="168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none"/>
              <a:t>Project finances aren’t particularly strong in QuickBooks. Missing:</a:t>
            </a:r>
            <a:endParaRPr u="none"/>
          </a:p>
          <a:p>
            <a:pPr indent="0" lvl="0" marL="0" rtl="0" algn="l">
              <a:spcBef>
                <a:spcPts val="0"/>
              </a:spcBef>
              <a:spcAft>
                <a:spcPts val="0"/>
              </a:spcAft>
              <a:buNone/>
            </a:pPr>
            <a:r>
              <a:t/>
            </a:r>
            <a:endParaRPr u="none"/>
          </a:p>
          <a:p>
            <a:pPr indent="-292100" lvl="0" marL="457200" rtl="0" algn="l">
              <a:spcBef>
                <a:spcPts val="0"/>
              </a:spcBef>
              <a:spcAft>
                <a:spcPts val="0"/>
              </a:spcAft>
              <a:buSzPts val="1000"/>
              <a:buChar char="●"/>
            </a:pPr>
            <a:r>
              <a:rPr lang="en" u="none"/>
              <a:t>Estimate vs. actuals</a:t>
            </a:r>
            <a:endParaRPr u="none"/>
          </a:p>
          <a:p>
            <a:pPr indent="-292100" lvl="0" marL="457200" rtl="0" algn="l">
              <a:spcBef>
                <a:spcPts val="0"/>
              </a:spcBef>
              <a:spcAft>
                <a:spcPts val="0"/>
              </a:spcAft>
              <a:buSzPts val="1000"/>
              <a:buChar char="●"/>
            </a:pPr>
            <a:r>
              <a:rPr lang="en" u="none"/>
              <a:t>WIPs</a:t>
            </a:r>
            <a:endParaRPr u="none"/>
          </a:p>
          <a:p>
            <a:pPr indent="-292100" lvl="0" marL="457200" rtl="0" algn="l">
              <a:spcBef>
                <a:spcPts val="0"/>
              </a:spcBef>
              <a:spcAft>
                <a:spcPts val="0"/>
              </a:spcAft>
              <a:buSzPts val="1000"/>
              <a:buChar char="●"/>
            </a:pPr>
            <a:r>
              <a:rPr lang="en" u="none"/>
              <a:t>Change orders</a:t>
            </a:r>
            <a:endParaRPr u="none"/>
          </a:p>
          <a:p>
            <a:pPr indent="-292100" lvl="0" marL="457200" rtl="0" algn="l">
              <a:spcBef>
                <a:spcPts val="0"/>
              </a:spcBef>
              <a:spcAft>
                <a:spcPts val="0"/>
              </a:spcAft>
              <a:buSzPts val="1000"/>
              <a:buChar char="●"/>
            </a:pPr>
            <a:r>
              <a:rPr lang="en" u="none"/>
              <a:t>Contingency</a:t>
            </a:r>
            <a:endParaRPr u="none"/>
          </a:p>
          <a:p>
            <a:pPr indent="-292100" lvl="0" marL="457200" rtl="0" algn="l">
              <a:spcBef>
                <a:spcPts val="0"/>
              </a:spcBef>
              <a:spcAft>
                <a:spcPts val="0"/>
              </a:spcAft>
              <a:buSzPts val="1000"/>
              <a:buChar char="●"/>
            </a:pPr>
            <a:r>
              <a:rPr lang="en" u="none"/>
              <a:t>Progress invoicing</a:t>
            </a:r>
            <a:endParaRPr u="none"/>
          </a:p>
        </p:txBody>
      </p:sp>
      <p:sp>
        <p:nvSpPr>
          <p:cNvPr id="1597" name="Google Shape;1597;p238"/>
          <p:cNvSpPr txBox="1"/>
          <p:nvPr>
            <p:ph idx="6" type="body"/>
          </p:nvPr>
        </p:nvSpPr>
        <p:spPr>
          <a:xfrm>
            <a:off x="6068972" y="2402817"/>
            <a:ext cx="1893300" cy="168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none"/>
              <a:t>QuickBooks doesn’t offer scheduling or task management, but these </a:t>
            </a:r>
            <a:r>
              <a:rPr lang="en" u="none"/>
              <a:t>inexpensive</a:t>
            </a:r>
            <a:r>
              <a:rPr lang="en" u="none"/>
              <a:t> tools do:</a:t>
            </a:r>
            <a:endParaRPr u="none"/>
          </a:p>
          <a:p>
            <a:pPr indent="0" lvl="0" marL="0" rtl="0" algn="l">
              <a:spcBef>
                <a:spcPts val="0"/>
              </a:spcBef>
              <a:spcAft>
                <a:spcPts val="0"/>
              </a:spcAft>
              <a:buNone/>
            </a:pPr>
            <a:r>
              <a:t/>
            </a:r>
            <a:endParaRPr u="none"/>
          </a:p>
          <a:p>
            <a:pPr indent="-292100" lvl="0" marL="457200" rtl="0" algn="l">
              <a:spcBef>
                <a:spcPts val="0"/>
              </a:spcBef>
              <a:spcAft>
                <a:spcPts val="0"/>
              </a:spcAft>
              <a:buSzPts val="1000"/>
              <a:buChar char="●"/>
            </a:pPr>
            <a:r>
              <a:rPr lang="en" u="none"/>
              <a:t>Smartsheet</a:t>
            </a:r>
            <a:endParaRPr u="none"/>
          </a:p>
          <a:p>
            <a:pPr indent="-292100" lvl="0" marL="457200" rtl="0" algn="l">
              <a:spcBef>
                <a:spcPts val="0"/>
              </a:spcBef>
              <a:spcAft>
                <a:spcPts val="0"/>
              </a:spcAft>
              <a:buSzPts val="1000"/>
              <a:buChar char="●"/>
            </a:pPr>
            <a:r>
              <a:rPr lang="en" u="none"/>
              <a:t>Microsoft Projects</a:t>
            </a:r>
            <a:endParaRPr u="none"/>
          </a:p>
          <a:p>
            <a:pPr indent="-292100" lvl="0" marL="457200" rtl="0" algn="l">
              <a:spcBef>
                <a:spcPts val="0"/>
              </a:spcBef>
              <a:spcAft>
                <a:spcPts val="0"/>
              </a:spcAft>
              <a:buSzPts val="1000"/>
              <a:buChar char="●"/>
            </a:pPr>
            <a:r>
              <a:rPr lang="en" u="none"/>
              <a:t>Asana</a:t>
            </a:r>
            <a:endParaRPr u="none"/>
          </a:p>
          <a:p>
            <a:pPr indent="-292100" lvl="0" marL="457200" rtl="0" algn="l">
              <a:spcBef>
                <a:spcPts val="0"/>
              </a:spcBef>
              <a:spcAft>
                <a:spcPts val="0"/>
              </a:spcAft>
              <a:buSzPts val="1000"/>
              <a:buChar char="●"/>
            </a:pPr>
            <a:r>
              <a:rPr lang="en" u="none"/>
              <a:t>Buildertrend</a:t>
            </a:r>
            <a:endParaRPr u="none"/>
          </a:p>
        </p:txBody>
      </p:sp>
      <p:sp>
        <p:nvSpPr>
          <p:cNvPr id="1598" name="Google Shape;1598;p238"/>
          <p:cNvSpPr txBox="1"/>
          <p:nvPr>
            <p:ph type="title"/>
          </p:nvPr>
        </p:nvSpPr>
        <p:spPr>
          <a:xfrm>
            <a:off x="941780" y="715125"/>
            <a:ext cx="7860000" cy="83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Project Management Needs</a:t>
            </a:r>
            <a:endParaRPr sz="4200"/>
          </a:p>
        </p:txBody>
      </p:sp>
      <p:pic>
        <p:nvPicPr>
          <p:cNvPr id="1599" name="Google Shape;1599;p238" title="beam-favicon-large.png"/>
          <p:cNvPicPr preferRelativeResize="0"/>
          <p:nvPr>
            <p:ph idx="7" type="pic"/>
          </p:nvPr>
        </p:nvPicPr>
        <p:blipFill rotWithShape="1">
          <a:blip r:embed="rId3">
            <a:alphaModFix/>
          </a:blip>
          <a:srcRect b="0" l="0" r="0" t="0"/>
          <a:stretch/>
        </p:blipFill>
        <p:spPr>
          <a:xfrm>
            <a:off x="8596800" y="223475"/>
            <a:ext cx="318600" cy="318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3" name="Shape 1603"/>
        <p:cNvGrpSpPr/>
        <p:nvPr/>
      </p:nvGrpSpPr>
      <p:grpSpPr>
        <a:xfrm>
          <a:off x="0" y="0"/>
          <a:ext cx="0" cy="0"/>
          <a:chOff x="0" y="0"/>
          <a:chExt cx="0" cy="0"/>
        </a:xfrm>
      </p:grpSpPr>
      <p:sp>
        <p:nvSpPr>
          <p:cNvPr id="1604" name="Google Shape;1604;p239"/>
          <p:cNvSpPr/>
          <p:nvPr/>
        </p:nvSpPr>
        <p:spPr>
          <a:xfrm>
            <a:off x="8596792" y="4601400"/>
            <a:ext cx="318600" cy="318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000">
              <a:solidFill>
                <a:srgbClr val="15151B"/>
              </a:solidFill>
              <a:latin typeface="Albert Sans"/>
              <a:ea typeface="Albert Sans"/>
              <a:cs typeface="Albert Sans"/>
              <a:sym typeface="Albert Sans"/>
            </a:endParaRPr>
          </a:p>
        </p:txBody>
      </p:sp>
      <p:sp>
        <p:nvSpPr>
          <p:cNvPr id="1605" name="Google Shape;1605;p239"/>
          <p:cNvSpPr txBox="1"/>
          <p:nvPr>
            <p:ph idx="12" type="sldNum"/>
          </p:nvPr>
        </p:nvSpPr>
        <p:spPr>
          <a:xfrm>
            <a:off x="8481759" y="4563901"/>
            <a:ext cx="54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000">
                <a:solidFill>
                  <a:schemeClr val="dk2"/>
                </a:solidFill>
                <a:latin typeface="Albert Sans"/>
                <a:ea typeface="Albert Sans"/>
                <a:cs typeface="Albert Sans"/>
                <a:sym typeface="Albert Sans"/>
              </a:rPr>
              <a:t>‹#›</a:t>
            </a:fld>
            <a:endParaRPr sz="1000">
              <a:solidFill>
                <a:schemeClr val="dk2"/>
              </a:solidFill>
              <a:latin typeface="Albert Sans"/>
              <a:ea typeface="Albert Sans"/>
              <a:cs typeface="Albert Sans"/>
              <a:sym typeface="Albert Sans"/>
            </a:endParaRPr>
          </a:p>
        </p:txBody>
      </p:sp>
      <p:sp>
        <p:nvSpPr>
          <p:cNvPr id="1606" name="Google Shape;1606;p239"/>
          <p:cNvSpPr txBox="1"/>
          <p:nvPr>
            <p:ph idx="2" type="body"/>
          </p:nvPr>
        </p:nvSpPr>
        <p:spPr>
          <a:xfrm>
            <a:off x="5235225" y="750869"/>
            <a:ext cx="3729900" cy="810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Estimating &amp; Takeoff</a:t>
            </a:r>
            <a:endParaRPr/>
          </a:p>
        </p:txBody>
      </p:sp>
      <p:sp>
        <p:nvSpPr>
          <p:cNvPr id="1607" name="Google Shape;1607;p239"/>
          <p:cNvSpPr txBox="1"/>
          <p:nvPr>
            <p:ph type="title"/>
          </p:nvPr>
        </p:nvSpPr>
        <p:spPr>
          <a:xfrm>
            <a:off x="5257467" y="327150"/>
            <a:ext cx="27432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rPr>
              <a:t>Project Management Needs</a:t>
            </a:r>
            <a:endParaRPr>
              <a:solidFill>
                <a:schemeClr val="dk2"/>
              </a:solidFill>
            </a:endParaRPr>
          </a:p>
        </p:txBody>
      </p:sp>
      <p:sp>
        <p:nvSpPr>
          <p:cNvPr id="1608" name="Google Shape;1608;p239"/>
          <p:cNvSpPr txBox="1"/>
          <p:nvPr>
            <p:ph idx="1" type="body"/>
          </p:nvPr>
        </p:nvSpPr>
        <p:spPr>
          <a:xfrm>
            <a:off x="5235225" y="1561775"/>
            <a:ext cx="3798300" cy="29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accurate estimate is the foundation of every profitable job.</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Look for software</a:t>
            </a:r>
            <a:r>
              <a:rPr lang="en"/>
              <a:t> that supports</a:t>
            </a:r>
            <a:r>
              <a:rPr lang="en"/>
              <a:t>:</a:t>
            </a:r>
            <a:endParaRPr/>
          </a:p>
          <a:p>
            <a:pPr indent="-317500" lvl="0" marL="457200" rtl="0" algn="l">
              <a:spcBef>
                <a:spcPts val="0"/>
              </a:spcBef>
              <a:spcAft>
                <a:spcPts val="0"/>
              </a:spcAft>
              <a:buSzPts val="1400"/>
              <a:buChar char="●"/>
            </a:pPr>
            <a:r>
              <a:rPr lang="en"/>
              <a:t>Templates</a:t>
            </a:r>
            <a:endParaRPr/>
          </a:p>
          <a:p>
            <a:pPr indent="-317500" lvl="0" marL="457200" rtl="0" algn="l">
              <a:spcBef>
                <a:spcPts val="0"/>
              </a:spcBef>
              <a:spcAft>
                <a:spcPts val="0"/>
              </a:spcAft>
              <a:buSzPts val="1400"/>
              <a:buChar char="●"/>
            </a:pPr>
            <a:r>
              <a:rPr lang="en"/>
              <a:t>Cost libraries</a:t>
            </a:r>
            <a:endParaRPr/>
          </a:p>
          <a:p>
            <a:pPr indent="-317500" lvl="0" marL="457200" rtl="0" algn="l">
              <a:spcBef>
                <a:spcPts val="0"/>
              </a:spcBef>
              <a:spcAft>
                <a:spcPts val="0"/>
              </a:spcAft>
              <a:buSzPts val="1400"/>
              <a:buChar char="●"/>
            </a:pPr>
            <a:r>
              <a:rPr lang="en"/>
              <a:t>Markup/margin</a:t>
            </a:r>
            <a:endParaRPr/>
          </a:p>
          <a:p>
            <a:pPr indent="-317500" lvl="0" marL="457200" rtl="0" algn="l">
              <a:spcBef>
                <a:spcPts val="0"/>
              </a:spcBef>
              <a:spcAft>
                <a:spcPts val="0"/>
              </a:spcAft>
              <a:buSzPts val="1400"/>
              <a:buChar char="●"/>
            </a:pPr>
            <a:r>
              <a:rPr lang="en"/>
              <a:t>Cost coding</a:t>
            </a:r>
            <a:endParaRPr/>
          </a:p>
          <a:p>
            <a:pPr indent="-317500" lvl="0" marL="457200" rtl="0" algn="l">
              <a:spcBef>
                <a:spcPts val="0"/>
              </a:spcBef>
              <a:spcAft>
                <a:spcPts val="0"/>
              </a:spcAft>
              <a:buSzPts val="1400"/>
              <a:buChar char="●"/>
            </a:pPr>
            <a:r>
              <a:rPr lang="en"/>
              <a:t>Grouping or sectioning</a:t>
            </a:r>
            <a:endParaRPr/>
          </a:p>
        </p:txBody>
      </p:sp>
      <p:pic>
        <p:nvPicPr>
          <p:cNvPr id="1609" name="Google Shape;1609;p239" title="beam-favicon-large.png"/>
          <p:cNvPicPr preferRelativeResize="0"/>
          <p:nvPr>
            <p:ph idx="5" type="pic"/>
          </p:nvPr>
        </p:nvPicPr>
        <p:blipFill rotWithShape="1">
          <a:blip r:embed="rId3">
            <a:alphaModFix/>
          </a:blip>
          <a:srcRect b="0" l="0" r="0" t="0"/>
          <a:stretch/>
        </p:blipFill>
        <p:spPr>
          <a:xfrm>
            <a:off x="8596800" y="223475"/>
            <a:ext cx="318600" cy="318600"/>
          </a:xfrm>
          <a:prstGeom prst="rect">
            <a:avLst/>
          </a:prstGeom>
        </p:spPr>
      </p:pic>
      <p:pic>
        <p:nvPicPr>
          <p:cNvPr id="1610" name="Google Shape;1610;p239" title="Screenshot 2025-04-30 at 11.10.48 AM.png"/>
          <p:cNvPicPr preferRelativeResize="0"/>
          <p:nvPr/>
        </p:nvPicPr>
        <p:blipFill rotWithShape="1">
          <a:blip r:embed="rId4">
            <a:alphaModFix/>
          </a:blip>
          <a:srcRect b="0" l="0" r="48331" t="0"/>
          <a:stretch/>
        </p:blipFill>
        <p:spPr>
          <a:xfrm>
            <a:off x="432375" y="223475"/>
            <a:ext cx="4116300" cy="4695300"/>
          </a:xfrm>
          <a:prstGeom prst="roundRect">
            <a:avLst>
              <a:gd fmla="val 7037" name="adj"/>
            </a:avLst>
          </a:prstGeom>
          <a:noFill/>
          <a:ln cap="flat" cmpd="sng" w="28575">
            <a:solidFill>
              <a:schemeClr val="accent4"/>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4" name="Shape 1614"/>
        <p:cNvGrpSpPr/>
        <p:nvPr/>
      </p:nvGrpSpPr>
      <p:grpSpPr>
        <a:xfrm>
          <a:off x="0" y="0"/>
          <a:ext cx="0" cy="0"/>
          <a:chOff x="0" y="0"/>
          <a:chExt cx="0" cy="0"/>
        </a:xfrm>
      </p:grpSpPr>
      <p:sp>
        <p:nvSpPr>
          <p:cNvPr id="1615" name="Google Shape;1615;p240"/>
          <p:cNvSpPr/>
          <p:nvPr/>
        </p:nvSpPr>
        <p:spPr>
          <a:xfrm>
            <a:off x="8596792" y="4601400"/>
            <a:ext cx="318600" cy="318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000">
              <a:solidFill>
                <a:srgbClr val="15151B"/>
              </a:solidFill>
              <a:latin typeface="Albert Sans"/>
              <a:ea typeface="Albert Sans"/>
              <a:cs typeface="Albert Sans"/>
              <a:sym typeface="Albert Sans"/>
            </a:endParaRPr>
          </a:p>
        </p:txBody>
      </p:sp>
      <p:sp>
        <p:nvSpPr>
          <p:cNvPr id="1616" name="Google Shape;1616;p240"/>
          <p:cNvSpPr txBox="1"/>
          <p:nvPr>
            <p:ph idx="12" type="sldNum"/>
          </p:nvPr>
        </p:nvSpPr>
        <p:spPr>
          <a:xfrm>
            <a:off x="8481759" y="4563901"/>
            <a:ext cx="54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000">
                <a:solidFill>
                  <a:schemeClr val="dk2"/>
                </a:solidFill>
                <a:latin typeface="Albert Sans"/>
                <a:ea typeface="Albert Sans"/>
                <a:cs typeface="Albert Sans"/>
                <a:sym typeface="Albert Sans"/>
              </a:rPr>
              <a:t>‹#›</a:t>
            </a:fld>
            <a:endParaRPr sz="1000">
              <a:solidFill>
                <a:schemeClr val="dk2"/>
              </a:solidFill>
              <a:latin typeface="Albert Sans"/>
              <a:ea typeface="Albert Sans"/>
              <a:cs typeface="Albert Sans"/>
              <a:sym typeface="Albert Sans"/>
            </a:endParaRPr>
          </a:p>
        </p:txBody>
      </p:sp>
      <p:sp>
        <p:nvSpPr>
          <p:cNvPr id="1617" name="Google Shape;1617;p240"/>
          <p:cNvSpPr txBox="1"/>
          <p:nvPr>
            <p:ph idx="2" type="body"/>
          </p:nvPr>
        </p:nvSpPr>
        <p:spPr>
          <a:xfrm>
            <a:off x="5235225" y="750869"/>
            <a:ext cx="3729900" cy="810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Project Budgeting</a:t>
            </a:r>
            <a:endParaRPr/>
          </a:p>
        </p:txBody>
      </p:sp>
      <p:sp>
        <p:nvSpPr>
          <p:cNvPr id="1618" name="Google Shape;1618;p240"/>
          <p:cNvSpPr txBox="1"/>
          <p:nvPr>
            <p:ph type="title"/>
          </p:nvPr>
        </p:nvSpPr>
        <p:spPr>
          <a:xfrm>
            <a:off x="5257467" y="327150"/>
            <a:ext cx="27432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rPr>
              <a:t>Project Management Needs</a:t>
            </a:r>
            <a:endParaRPr>
              <a:solidFill>
                <a:schemeClr val="dk2"/>
              </a:solidFill>
            </a:endParaRPr>
          </a:p>
        </p:txBody>
      </p:sp>
      <p:sp>
        <p:nvSpPr>
          <p:cNvPr id="1619" name="Google Shape;1619;p240"/>
          <p:cNvSpPr txBox="1"/>
          <p:nvPr>
            <p:ph idx="1" type="body"/>
          </p:nvPr>
        </p:nvSpPr>
        <p:spPr>
          <a:xfrm>
            <a:off x="5235225" y="1561775"/>
            <a:ext cx="3798300" cy="29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an estimate is approved, </a:t>
            </a:r>
            <a:r>
              <a:rPr lang="en"/>
              <a:t>profitability</a:t>
            </a:r>
            <a:r>
              <a:rPr lang="en"/>
              <a:t> is dictated by your costs and how you manage your change orders.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Look for software that supports:</a:t>
            </a:r>
            <a:endParaRPr/>
          </a:p>
          <a:p>
            <a:pPr indent="-317500" lvl="0" marL="457200" rtl="0" algn="l">
              <a:spcBef>
                <a:spcPts val="0"/>
              </a:spcBef>
              <a:spcAft>
                <a:spcPts val="0"/>
              </a:spcAft>
              <a:buSzPts val="1400"/>
              <a:buChar char="●"/>
            </a:pPr>
            <a:r>
              <a:rPr lang="en"/>
              <a:t>Tracking commitments (POs)</a:t>
            </a:r>
            <a:endParaRPr/>
          </a:p>
          <a:p>
            <a:pPr indent="-317500" lvl="0" marL="457200" rtl="0" algn="l">
              <a:spcBef>
                <a:spcPts val="0"/>
              </a:spcBef>
              <a:spcAft>
                <a:spcPts val="0"/>
              </a:spcAft>
              <a:buSzPts val="1400"/>
              <a:buChar char="●"/>
            </a:pPr>
            <a:r>
              <a:rPr lang="en"/>
              <a:t>Change order management</a:t>
            </a:r>
            <a:endParaRPr/>
          </a:p>
          <a:p>
            <a:pPr indent="-317500" lvl="0" marL="457200" rtl="0" algn="l">
              <a:spcBef>
                <a:spcPts val="0"/>
              </a:spcBef>
              <a:spcAft>
                <a:spcPts val="0"/>
              </a:spcAft>
              <a:buSzPts val="1400"/>
              <a:buChar char="●"/>
            </a:pPr>
            <a:r>
              <a:rPr lang="en"/>
              <a:t>Estimate vs. Actuals / WIPs</a:t>
            </a:r>
            <a:endParaRPr/>
          </a:p>
          <a:p>
            <a:pPr indent="-317500" lvl="0" marL="457200" rtl="0" algn="l">
              <a:spcBef>
                <a:spcPts val="0"/>
              </a:spcBef>
              <a:spcAft>
                <a:spcPts val="0"/>
              </a:spcAft>
              <a:buSzPts val="1400"/>
              <a:buChar char="●"/>
            </a:pPr>
            <a:r>
              <a:rPr lang="en"/>
              <a:t>Expense management</a:t>
            </a:r>
            <a:endParaRPr/>
          </a:p>
          <a:p>
            <a:pPr indent="-317500" lvl="0" marL="457200" rtl="0" algn="l">
              <a:spcBef>
                <a:spcPts val="0"/>
              </a:spcBef>
              <a:spcAft>
                <a:spcPts val="0"/>
              </a:spcAft>
              <a:buSzPts val="1400"/>
              <a:buChar char="●"/>
            </a:pPr>
            <a:r>
              <a:rPr lang="en"/>
              <a:t>Bill reconciliation by project/code</a:t>
            </a:r>
            <a:endParaRPr/>
          </a:p>
          <a:p>
            <a:pPr indent="-317500" lvl="0" marL="457200" rtl="0" algn="l">
              <a:spcBef>
                <a:spcPts val="0"/>
              </a:spcBef>
              <a:spcAft>
                <a:spcPts val="0"/>
              </a:spcAft>
              <a:buSzPts val="1400"/>
              <a:buChar char="●"/>
            </a:pPr>
            <a:r>
              <a:rPr lang="en"/>
              <a:t>Progress invoicing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620" name="Google Shape;1620;p240" title="beam-favicon-large.png"/>
          <p:cNvPicPr preferRelativeResize="0"/>
          <p:nvPr>
            <p:ph idx="5" type="pic"/>
          </p:nvPr>
        </p:nvPicPr>
        <p:blipFill rotWithShape="1">
          <a:blip r:embed="rId3">
            <a:alphaModFix/>
          </a:blip>
          <a:srcRect b="0" l="0" r="0" t="0"/>
          <a:stretch/>
        </p:blipFill>
        <p:spPr>
          <a:xfrm>
            <a:off x="8596800" y="223475"/>
            <a:ext cx="318600" cy="318600"/>
          </a:xfrm>
          <a:prstGeom prst="rect">
            <a:avLst/>
          </a:prstGeom>
        </p:spPr>
      </p:pic>
      <p:pic>
        <p:nvPicPr>
          <p:cNvPr id="1621" name="Google Shape;1621;p240" title="673028e36888b1e1936fba01_field_crew_frame.jpeg"/>
          <p:cNvPicPr preferRelativeResize="0"/>
          <p:nvPr/>
        </p:nvPicPr>
        <p:blipFill rotWithShape="1">
          <a:blip r:embed="rId4">
            <a:alphaModFix/>
          </a:blip>
          <a:srcRect b="0" l="941" r="951" t="-100040"/>
          <a:stretch/>
        </p:blipFill>
        <p:spPr>
          <a:xfrm>
            <a:off x="432375" y="223475"/>
            <a:ext cx="4116300" cy="4695300"/>
          </a:xfrm>
          <a:prstGeom prst="roundRect">
            <a:avLst>
              <a:gd fmla="val 7037" name="adj"/>
            </a:avLst>
          </a:prstGeom>
          <a:noFill/>
          <a:ln>
            <a:noFill/>
          </a:ln>
        </p:spPr>
      </p:pic>
      <p:pic>
        <p:nvPicPr>
          <p:cNvPr id="1622" name="Google Shape;1622;p240"/>
          <p:cNvPicPr preferRelativeResize="0"/>
          <p:nvPr/>
        </p:nvPicPr>
        <p:blipFill rotWithShape="1">
          <a:blip r:embed="rId5">
            <a:alphaModFix/>
          </a:blip>
          <a:srcRect b="-99920" l="665" r="32814" t="0"/>
          <a:stretch/>
        </p:blipFill>
        <p:spPr>
          <a:xfrm>
            <a:off x="432375" y="223500"/>
            <a:ext cx="4116300" cy="4695300"/>
          </a:xfrm>
          <a:prstGeom prst="roundRect">
            <a:avLst>
              <a:gd fmla="val 7001" name="adj"/>
            </a:avLst>
          </a:prstGeom>
          <a:noFill/>
          <a:ln cap="flat" cmpd="sng" w="28575">
            <a:solidFill>
              <a:schemeClr val="accent4"/>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6" name="Shape 1626"/>
        <p:cNvGrpSpPr/>
        <p:nvPr/>
      </p:nvGrpSpPr>
      <p:grpSpPr>
        <a:xfrm>
          <a:off x="0" y="0"/>
          <a:ext cx="0" cy="0"/>
          <a:chOff x="0" y="0"/>
          <a:chExt cx="0" cy="0"/>
        </a:xfrm>
      </p:grpSpPr>
      <p:sp>
        <p:nvSpPr>
          <p:cNvPr id="1627" name="Google Shape;1627;p241"/>
          <p:cNvSpPr/>
          <p:nvPr/>
        </p:nvSpPr>
        <p:spPr>
          <a:xfrm>
            <a:off x="8596792" y="4601400"/>
            <a:ext cx="318600" cy="318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000">
              <a:solidFill>
                <a:srgbClr val="15151B"/>
              </a:solidFill>
              <a:latin typeface="Albert Sans"/>
              <a:ea typeface="Albert Sans"/>
              <a:cs typeface="Albert Sans"/>
              <a:sym typeface="Albert Sans"/>
            </a:endParaRPr>
          </a:p>
        </p:txBody>
      </p:sp>
      <p:sp>
        <p:nvSpPr>
          <p:cNvPr id="1628" name="Google Shape;1628;p241"/>
          <p:cNvSpPr txBox="1"/>
          <p:nvPr>
            <p:ph idx="12" type="sldNum"/>
          </p:nvPr>
        </p:nvSpPr>
        <p:spPr>
          <a:xfrm>
            <a:off x="8481759" y="4563901"/>
            <a:ext cx="54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000">
                <a:solidFill>
                  <a:schemeClr val="dk2"/>
                </a:solidFill>
                <a:latin typeface="Albert Sans"/>
                <a:ea typeface="Albert Sans"/>
                <a:cs typeface="Albert Sans"/>
                <a:sym typeface="Albert Sans"/>
              </a:rPr>
              <a:t>‹#›</a:t>
            </a:fld>
            <a:endParaRPr sz="1000">
              <a:solidFill>
                <a:schemeClr val="dk2"/>
              </a:solidFill>
              <a:latin typeface="Albert Sans"/>
              <a:ea typeface="Albert Sans"/>
              <a:cs typeface="Albert Sans"/>
              <a:sym typeface="Albert Sans"/>
            </a:endParaRPr>
          </a:p>
        </p:txBody>
      </p:sp>
      <p:sp>
        <p:nvSpPr>
          <p:cNvPr id="1629" name="Google Shape;1629;p241"/>
          <p:cNvSpPr txBox="1"/>
          <p:nvPr>
            <p:ph idx="2" type="body"/>
          </p:nvPr>
        </p:nvSpPr>
        <p:spPr>
          <a:xfrm>
            <a:off x="5235225" y="750869"/>
            <a:ext cx="3729900" cy="810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Project Scheduling</a:t>
            </a:r>
            <a:endParaRPr/>
          </a:p>
        </p:txBody>
      </p:sp>
      <p:sp>
        <p:nvSpPr>
          <p:cNvPr id="1630" name="Google Shape;1630;p241"/>
          <p:cNvSpPr txBox="1"/>
          <p:nvPr>
            <p:ph type="title"/>
          </p:nvPr>
        </p:nvSpPr>
        <p:spPr>
          <a:xfrm>
            <a:off x="5257467" y="327150"/>
            <a:ext cx="27432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rPr>
              <a:t>Project Management Needs</a:t>
            </a:r>
            <a:endParaRPr>
              <a:solidFill>
                <a:schemeClr val="dk2"/>
              </a:solidFill>
            </a:endParaRPr>
          </a:p>
        </p:txBody>
      </p:sp>
      <p:sp>
        <p:nvSpPr>
          <p:cNvPr id="1631" name="Google Shape;1631;p241"/>
          <p:cNvSpPr txBox="1"/>
          <p:nvPr>
            <p:ph idx="1" type="body"/>
          </p:nvPr>
        </p:nvSpPr>
        <p:spPr>
          <a:xfrm>
            <a:off x="5235225" y="1561775"/>
            <a:ext cx="3798300" cy="29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Projects also live and die by their schedules.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QuickBooks doesn’t offer scheduling, GANTT charts, or task management.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recommend:</a:t>
            </a:r>
            <a:endParaRPr/>
          </a:p>
          <a:p>
            <a:pPr indent="-317500" lvl="0" marL="457200" rtl="0" algn="l">
              <a:spcBef>
                <a:spcPts val="0"/>
              </a:spcBef>
              <a:spcAft>
                <a:spcPts val="0"/>
              </a:spcAft>
              <a:buSzPts val="1400"/>
              <a:buChar char="●"/>
            </a:pPr>
            <a:r>
              <a:rPr lang="en"/>
              <a:t>Low-cost software like Smartsheet, Microsoft Project, or Monday.com</a:t>
            </a:r>
            <a:endParaRPr/>
          </a:p>
          <a:p>
            <a:pPr indent="-317500" lvl="0" marL="457200" rtl="0" algn="l">
              <a:spcBef>
                <a:spcPts val="0"/>
              </a:spcBef>
              <a:spcAft>
                <a:spcPts val="0"/>
              </a:spcAft>
              <a:buSzPts val="1400"/>
              <a:buChar char="●"/>
            </a:pPr>
            <a:r>
              <a:rPr i="1" lang="en"/>
              <a:t>Or</a:t>
            </a:r>
            <a:r>
              <a:rPr lang="en"/>
              <a:t> more expensive but construction specific tools like Buildertrend or Fieldwire</a:t>
            </a:r>
            <a:endParaRPr/>
          </a:p>
        </p:txBody>
      </p:sp>
      <p:pic>
        <p:nvPicPr>
          <p:cNvPr id="1632" name="Google Shape;1632;p241" title="beam-favicon-large.png"/>
          <p:cNvPicPr preferRelativeResize="0"/>
          <p:nvPr>
            <p:ph idx="5" type="pic"/>
          </p:nvPr>
        </p:nvPicPr>
        <p:blipFill rotWithShape="1">
          <a:blip r:embed="rId3">
            <a:alphaModFix/>
          </a:blip>
          <a:srcRect b="0" l="0" r="0" t="0"/>
          <a:stretch/>
        </p:blipFill>
        <p:spPr>
          <a:xfrm>
            <a:off x="8596800" y="223475"/>
            <a:ext cx="318600" cy="318600"/>
          </a:xfrm>
          <a:prstGeom prst="rect">
            <a:avLst/>
          </a:prstGeom>
        </p:spPr>
      </p:pic>
      <p:pic>
        <p:nvPicPr>
          <p:cNvPr id="1633" name="Google Shape;1633;p241"/>
          <p:cNvPicPr preferRelativeResize="0"/>
          <p:nvPr/>
        </p:nvPicPr>
        <p:blipFill rotWithShape="1">
          <a:blip r:embed="rId4">
            <a:alphaModFix/>
          </a:blip>
          <a:srcRect b="6255" l="28538" r="28109" t="5886"/>
          <a:stretch/>
        </p:blipFill>
        <p:spPr>
          <a:xfrm>
            <a:off x="432375" y="223475"/>
            <a:ext cx="4116300" cy="4695300"/>
          </a:xfrm>
          <a:prstGeom prst="roundRect">
            <a:avLst>
              <a:gd fmla="val 7037" name="adj"/>
            </a:avLst>
          </a:prstGeom>
          <a:noFill/>
          <a:ln cap="flat" cmpd="sng" w="28575">
            <a:solidFill>
              <a:schemeClr val="accent4"/>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637" name="Shape 1637"/>
        <p:cNvGrpSpPr/>
        <p:nvPr/>
      </p:nvGrpSpPr>
      <p:grpSpPr>
        <a:xfrm>
          <a:off x="0" y="0"/>
          <a:ext cx="0" cy="0"/>
          <a:chOff x="0" y="0"/>
          <a:chExt cx="0" cy="0"/>
        </a:xfrm>
      </p:grpSpPr>
      <p:sp>
        <p:nvSpPr>
          <p:cNvPr id="1638" name="Google Shape;1638;p242"/>
          <p:cNvSpPr txBox="1"/>
          <p:nvPr>
            <p:ph idx="12" type="sldNum"/>
          </p:nvPr>
        </p:nvSpPr>
        <p:spPr>
          <a:xfrm>
            <a:off x="8481759" y="4563901"/>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639" name="Google Shape;1639;p242"/>
          <p:cNvSpPr txBox="1"/>
          <p:nvPr>
            <p:ph type="title"/>
          </p:nvPr>
        </p:nvSpPr>
        <p:spPr>
          <a:xfrm>
            <a:off x="945150" y="371850"/>
            <a:ext cx="7262100" cy="8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Connecting Tools</a:t>
            </a:r>
            <a:endParaRPr/>
          </a:p>
        </p:txBody>
      </p:sp>
      <p:sp>
        <p:nvSpPr>
          <p:cNvPr id="1640" name="Google Shape;1640;p242"/>
          <p:cNvSpPr/>
          <p:nvPr/>
        </p:nvSpPr>
        <p:spPr>
          <a:xfrm rot="10800000">
            <a:off x="1062124" y="4094057"/>
            <a:ext cx="7145100" cy="823800"/>
          </a:xfrm>
          <a:prstGeom prst="round2SameRect">
            <a:avLst>
              <a:gd fmla="val 16667"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242"/>
          <p:cNvSpPr/>
          <p:nvPr/>
        </p:nvSpPr>
        <p:spPr>
          <a:xfrm>
            <a:off x="1062099" y="1641775"/>
            <a:ext cx="7140900" cy="8238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242"/>
          <p:cNvSpPr/>
          <p:nvPr/>
        </p:nvSpPr>
        <p:spPr>
          <a:xfrm>
            <a:off x="1062137" y="2459369"/>
            <a:ext cx="7140900" cy="823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242"/>
          <p:cNvSpPr/>
          <p:nvPr/>
        </p:nvSpPr>
        <p:spPr>
          <a:xfrm>
            <a:off x="1062137" y="3283008"/>
            <a:ext cx="7140900" cy="817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242"/>
          <p:cNvSpPr txBox="1"/>
          <p:nvPr>
            <p:ph idx="4" type="title"/>
          </p:nvPr>
        </p:nvSpPr>
        <p:spPr>
          <a:xfrm>
            <a:off x="1656700" y="3283025"/>
            <a:ext cx="6538500" cy="81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Proper payment reconciliation?</a:t>
            </a:r>
            <a:endParaRPr/>
          </a:p>
        </p:txBody>
      </p:sp>
      <p:sp>
        <p:nvSpPr>
          <p:cNvPr id="1645" name="Google Shape;1645;p242"/>
          <p:cNvSpPr txBox="1"/>
          <p:nvPr>
            <p:ph idx="2" type="title"/>
          </p:nvPr>
        </p:nvSpPr>
        <p:spPr>
          <a:xfrm>
            <a:off x="1656675" y="1644775"/>
            <a:ext cx="6538500" cy="81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Real-time or batch?</a:t>
            </a:r>
            <a:endParaRPr/>
          </a:p>
        </p:txBody>
      </p:sp>
      <p:sp>
        <p:nvSpPr>
          <p:cNvPr id="1646" name="Google Shape;1646;p242"/>
          <p:cNvSpPr txBox="1"/>
          <p:nvPr>
            <p:ph idx="3" type="title"/>
          </p:nvPr>
        </p:nvSpPr>
        <p:spPr>
          <a:xfrm>
            <a:off x="1656700" y="2462375"/>
            <a:ext cx="6538500" cy="81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One-way or two-way?</a:t>
            </a:r>
            <a:endParaRPr/>
          </a:p>
        </p:txBody>
      </p:sp>
      <p:sp>
        <p:nvSpPr>
          <p:cNvPr id="1647" name="Google Shape;1647;p242"/>
          <p:cNvSpPr txBox="1"/>
          <p:nvPr>
            <p:ph idx="5" type="title"/>
          </p:nvPr>
        </p:nvSpPr>
        <p:spPr>
          <a:xfrm>
            <a:off x="1661175" y="4099850"/>
            <a:ext cx="6538500" cy="81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Using products &amp; services + accounts?</a:t>
            </a:r>
            <a:endParaRPr/>
          </a:p>
        </p:txBody>
      </p:sp>
      <p:sp>
        <p:nvSpPr>
          <p:cNvPr id="1648" name="Google Shape;1648;p242"/>
          <p:cNvSpPr txBox="1"/>
          <p:nvPr>
            <p:ph idx="2" type="sldNum"/>
          </p:nvPr>
        </p:nvSpPr>
        <p:spPr>
          <a:xfrm>
            <a:off x="8481759" y="4563901"/>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649" name="Google Shape;1649;p242"/>
          <p:cNvSpPr/>
          <p:nvPr/>
        </p:nvSpPr>
        <p:spPr>
          <a:xfrm>
            <a:off x="8596792" y="4601400"/>
            <a:ext cx="318600" cy="318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000">
              <a:solidFill>
                <a:srgbClr val="15151B"/>
              </a:solidFill>
              <a:latin typeface="Albert Sans"/>
              <a:ea typeface="Albert Sans"/>
              <a:cs typeface="Albert Sans"/>
              <a:sym typeface="Albert Sans"/>
            </a:endParaRPr>
          </a:p>
        </p:txBody>
      </p:sp>
      <p:sp>
        <p:nvSpPr>
          <p:cNvPr id="1650" name="Google Shape;1650;p242"/>
          <p:cNvSpPr txBox="1"/>
          <p:nvPr>
            <p:ph idx="3" type="sldNum"/>
          </p:nvPr>
        </p:nvSpPr>
        <p:spPr>
          <a:xfrm>
            <a:off x="8481759" y="4563901"/>
            <a:ext cx="54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000">
                <a:solidFill>
                  <a:schemeClr val="dk2"/>
                </a:solidFill>
                <a:latin typeface="Albert Sans"/>
                <a:ea typeface="Albert Sans"/>
                <a:cs typeface="Albert Sans"/>
                <a:sym typeface="Albert Sans"/>
              </a:rPr>
              <a:t>‹#›</a:t>
            </a:fld>
            <a:endParaRPr sz="1000">
              <a:solidFill>
                <a:schemeClr val="dk2"/>
              </a:solidFill>
              <a:latin typeface="Albert Sans"/>
              <a:ea typeface="Albert Sans"/>
              <a:cs typeface="Albert Sans"/>
              <a:sym typeface="Albert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4" name="Shape 1654"/>
        <p:cNvGrpSpPr/>
        <p:nvPr/>
      </p:nvGrpSpPr>
      <p:grpSpPr>
        <a:xfrm>
          <a:off x="0" y="0"/>
          <a:ext cx="0" cy="0"/>
          <a:chOff x="0" y="0"/>
          <a:chExt cx="0" cy="0"/>
        </a:xfrm>
      </p:grpSpPr>
      <p:sp>
        <p:nvSpPr>
          <p:cNvPr id="1655" name="Google Shape;1655;p243"/>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Live Demo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9" name="Shape 1659"/>
        <p:cNvGrpSpPr/>
        <p:nvPr/>
      </p:nvGrpSpPr>
      <p:grpSpPr>
        <a:xfrm>
          <a:off x="0" y="0"/>
          <a:ext cx="0" cy="0"/>
          <a:chOff x="0" y="0"/>
          <a:chExt cx="0" cy="0"/>
        </a:xfrm>
      </p:grpSpPr>
      <p:sp>
        <p:nvSpPr>
          <p:cNvPr id="1660" name="Google Shape;1660;p244"/>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Q&amp;A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5" name="Shape 1475"/>
        <p:cNvGrpSpPr/>
        <p:nvPr/>
      </p:nvGrpSpPr>
      <p:grpSpPr>
        <a:xfrm>
          <a:off x="0" y="0"/>
          <a:ext cx="0" cy="0"/>
          <a:chOff x="0" y="0"/>
          <a:chExt cx="0" cy="0"/>
        </a:xfrm>
      </p:grpSpPr>
      <p:sp>
        <p:nvSpPr>
          <p:cNvPr id="1476" name="Google Shape;1476;p230"/>
          <p:cNvSpPr/>
          <p:nvPr/>
        </p:nvSpPr>
        <p:spPr>
          <a:xfrm>
            <a:off x="8596792" y="4601400"/>
            <a:ext cx="318600" cy="318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000">
              <a:solidFill>
                <a:srgbClr val="15151B"/>
              </a:solidFill>
              <a:latin typeface="Albert Sans"/>
              <a:ea typeface="Albert Sans"/>
              <a:cs typeface="Albert Sans"/>
              <a:sym typeface="Albert Sans"/>
            </a:endParaRPr>
          </a:p>
        </p:txBody>
      </p:sp>
      <p:sp>
        <p:nvSpPr>
          <p:cNvPr id="1477" name="Google Shape;1477;p230"/>
          <p:cNvSpPr txBox="1"/>
          <p:nvPr>
            <p:ph idx="12" type="sldNum"/>
          </p:nvPr>
        </p:nvSpPr>
        <p:spPr>
          <a:xfrm>
            <a:off x="8481759" y="4563901"/>
            <a:ext cx="54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000">
                <a:solidFill>
                  <a:schemeClr val="dk2"/>
                </a:solidFill>
                <a:latin typeface="Albert Sans"/>
                <a:ea typeface="Albert Sans"/>
                <a:cs typeface="Albert Sans"/>
                <a:sym typeface="Albert Sans"/>
              </a:rPr>
              <a:t>‹#›</a:t>
            </a:fld>
            <a:endParaRPr sz="1000">
              <a:solidFill>
                <a:schemeClr val="dk2"/>
              </a:solidFill>
              <a:latin typeface="Albert Sans"/>
              <a:ea typeface="Albert Sans"/>
              <a:cs typeface="Albert Sans"/>
              <a:sym typeface="Albert Sans"/>
            </a:endParaRPr>
          </a:p>
        </p:txBody>
      </p:sp>
      <p:sp>
        <p:nvSpPr>
          <p:cNvPr id="1478" name="Google Shape;1478;p230"/>
          <p:cNvSpPr txBox="1"/>
          <p:nvPr>
            <p:ph idx="2" type="body"/>
          </p:nvPr>
        </p:nvSpPr>
        <p:spPr>
          <a:xfrm>
            <a:off x="5235225" y="750869"/>
            <a:ext cx="3729900" cy="810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Mary Hunter</a:t>
            </a:r>
            <a:endParaRPr/>
          </a:p>
        </p:txBody>
      </p:sp>
      <p:sp>
        <p:nvSpPr>
          <p:cNvPr id="1479" name="Google Shape;1479;p230"/>
          <p:cNvSpPr txBox="1"/>
          <p:nvPr>
            <p:ph type="title"/>
          </p:nvPr>
        </p:nvSpPr>
        <p:spPr>
          <a:xfrm>
            <a:off x="5257467" y="327150"/>
            <a:ext cx="27432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rPr>
              <a:t>Introductions</a:t>
            </a:r>
            <a:endParaRPr>
              <a:solidFill>
                <a:schemeClr val="dk2"/>
              </a:solidFill>
            </a:endParaRPr>
          </a:p>
        </p:txBody>
      </p:sp>
      <p:sp>
        <p:nvSpPr>
          <p:cNvPr id="1480" name="Google Shape;1480;p230"/>
          <p:cNvSpPr txBox="1"/>
          <p:nvPr>
            <p:ph idx="1" type="body"/>
          </p:nvPr>
        </p:nvSpPr>
        <p:spPr>
          <a:xfrm>
            <a:off x="5235225" y="1561775"/>
            <a:ext cx="3798300" cy="29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Leveraging her decades as a CPA, Mary provides training to the Out of the Box team and consulting services to clients. Mary’s broad range of expertise includes large and small manufacturers, construction, retail, wholesale distribution, and healthcare, to name a few. Her main areas of focus are ensuring the highest standards of client service through professional education and upskilling of internal teams.</a:t>
            </a:r>
            <a:endParaRPr/>
          </a:p>
        </p:txBody>
      </p:sp>
      <p:pic>
        <p:nvPicPr>
          <p:cNvPr id="1481" name="Google Shape;1481;p230" title="HunterMary.png"/>
          <p:cNvPicPr preferRelativeResize="0"/>
          <p:nvPr>
            <p:ph idx="8" type="pic"/>
          </p:nvPr>
        </p:nvPicPr>
        <p:blipFill rotWithShape="1">
          <a:blip r:embed="rId3">
            <a:alphaModFix/>
          </a:blip>
          <a:srcRect b="7548" l="9279" r="9107" t="7734"/>
          <a:stretch/>
        </p:blipFill>
        <p:spPr>
          <a:xfrm>
            <a:off x="228600" y="224575"/>
            <a:ext cx="4524000" cy="4695300"/>
          </a:xfrm>
          <a:prstGeom prst="round1Rect">
            <a:avLst>
              <a:gd fmla="val 16667" name="adj"/>
            </a:avLst>
          </a:prstGeom>
        </p:spPr>
      </p:pic>
      <p:pic>
        <p:nvPicPr>
          <p:cNvPr id="1482" name="Google Shape;1482;p230"/>
          <p:cNvPicPr preferRelativeResize="0"/>
          <p:nvPr/>
        </p:nvPicPr>
        <p:blipFill>
          <a:blip r:embed="rId4">
            <a:alphaModFix/>
          </a:blip>
          <a:stretch>
            <a:fillRect/>
          </a:stretch>
        </p:blipFill>
        <p:spPr>
          <a:xfrm>
            <a:off x="6901823" y="4563891"/>
            <a:ext cx="1305393" cy="393600"/>
          </a:xfrm>
          <a:prstGeom prst="rect">
            <a:avLst/>
          </a:prstGeom>
          <a:noFill/>
          <a:ln>
            <a:noFill/>
          </a:ln>
        </p:spPr>
      </p:pic>
      <p:pic>
        <p:nvPicPr>
          <p:cNvPr id="1483" name="Google Shape;1483;p230" title="beam-favicon-large.png"/>
          <p:cNvPicPr preferRelativeResize="0"/>
          <p:nvPr>
            <p:ph idx="5" type="pic"/>
          </p:nvPr>
        </p:nvPicPr>
        <p:blipFill rotWithShape="1">
          <a:blip r:embed="rId5">
            <a:alphaModFix/>
          </a:blip>
          <a:srcRect b="0" l="0" r="0" t="0"/>
          <a:stretch/>
        </p:blipFill>
        <p:spPr>
          <a:xfrm>
            <a:off x="8596800" y="223475"/>
            <a:ext cx="318600" cy="318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7" name="Shape 1487"/>
        <p:cNvGrpSpPr/>
        <p:nvPr/>
      </p:nvGrpSpPr>
      <p:grpSpPr>
        <a:xfrm>
          <a:off x="0" y="0"/>
          <a:ext cx="0" cy="0"/>
          <a:chOff x="0" y="0"/>
          <a:chExt cx="0" cy="0"/>
        </a:xfrm>
      </p:grpSpPr>
      <p:sp>
        <p:nvSpPr>
          <p:cNvPr id="1488" name="Google Shape;1488;p231"/>
          <p:cNvSpPr/>
          <p:nvPr/>
        </p:nvSpPr>
        <p:spPr>
          <a:xfrm>
            <a:off x="8596792" y="4601400"/>
            <a:ext cx="318600" cy="318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000">
              <a:solidFill>
                <a:srgbClr val="15151B"/>
              </a:solidFill>
              <a:latin typeface="Albert Sans"/>
              <a:ea typeface="Albert Sans"/>
              <a:cs typeface="Albert Sans"/>
              <a:sym typeface="Albert Sans"/>
            </a:endParaRPr>
          </a:p>
        </p:txBody>
      </p:sp>
      <p:sp>
        <p:nvSpPr>
          <p:cNvPr id="1489" name="Google Shape;1489;p231"/>
          <p:cNvSpPr txBox="1"/>
          <p:nvPr>
            <p:ph idx="12" type="sldNum"/>
          </p:nvPr>
        </p:nvSpPr>
        <p:spPr>
          <a:xfrm>
            <a:off x="8481759" y="4563901"/>
            <a:ext cx="54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000">
                <a:solidFill>
                  <a:schemeClr val="dk2"/>
                </a:solidFill>
                <a:latin typeface="Albert Sans"/>
                <a:ea typeface="Albert Sans"/>
                <a:cs typeface="Albert Sans"/>
                <a:sym typeface="Albert Sans"/>
              </a:rPr>
              <a:t>‹#›</a:t>
            </a:fld>
            <a:endParaRPr sz="1000">
              <a:solidFill>
                <a:schemeClr val="dk2"/>
              </a:solidFill>
              <a:latin typeface="Albert Sans"/>
              <a:ea typeface="Albert Sans"/>
              <a:cs typeface="Albert Sans"/>
              <a:sym typeface="Albert Sans"/>
            </a:endParaRPr>
          </a:p>
        </p:txBody>
      </p:sp>
      <p:sp>
        <p:nvSpPr>
          <p:cNvPr id="1490" name="Google Shape;1490;p231"/>
          <p:cNvSpPr txBox="1"/>
          <p:nvPr>
            <p:ph idx="2" type="body"/>
          </p:nvPr>
        </p:nvSpPr>
        <p:spPr>
          <a:xfrm>
            <a:off x="5235225" y="750869"/>
            <a:ext cx="3729900" cy="810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Adam Eagle</a:t>
            </a:r>
            <a:endParaRPr/>
          </a:p>
        </p:txBody>
      </p:sp>
      <p:sp>
        <p:nvSpPr>
          <p:cNvPr id="1491" name="Google Shape;1491;p231"/>
          <p:cNvSpPr txBox="1"/>
          <p:nvPr>
            <p:ph type="title"/>
          </p:nvPr>
        </p:nvSpPr>
        <p:spPr>
          <a:xfrm>
            <a:off x="5257467" y="327150"/>
            <a:ext cx="27432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rPr>
              <a:t>Introductions</a:t>
            </a:r>
            <a:endParaRPr>
              <a:solidFill>
                <a:schemeClr val="dk2"/>
              </a:solidFill>
            </a:endParaRPr>
          </a:p>
        </p:txBody>
      </p:sp>
      <p:sp>
        <p:nvSpPr>
          <p:cNvPr id="1492" name="Google Shape;1492;p231"/>
          <p:cNvSpPr txBox="1"/>
          <p:nvPr>
            <p:ph idx="1" type="body"/>
          </p:nvPr>
        </p:nvSpPr>
        <p:spPr>
          <a:xfrm>
            <a:off x="5235225" y="1561775"/>
            <a:ext cx="3798300" cy="29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t>tarted Beam in 2022 with a goal to accelerate the development of housing and infrastructure by empowering builders with better financial tools and services.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Studied computer science at MIT.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Built financial &amp; payments software at Stripe, which now process $1T+ per year.</a:t>
            </a:r>
            <a:endParaRPr/>
          </a:p>
        </p:txBody>
      </p:sp>
      <p:pic>
        <p:nvPicPr>
          <p:cNvPr id="1493" name="Google Shape;1493;p231" title="beam-favicon-large.png"/>
          <p:cNvPicPr preferRelativeResize="0"/>
          <p:nvPr>
            <p:ph idx="5" type="pic"/>
          </p:nvPr>
        </p:nvPicPr>
        <p:blipFill rotWithShape="1">
          <a:blip r:embed="rId3">
            <a:alphaModFix/>
          </a:blip>
          <a:srcRect b="0" l="0" r="0" t="0"/>
          <a:stretch/>
        </p:blipFill>
        <p:spPr>
          <a:xfrm>
            <a:off x="8596800" y="223475"/>
            <a:ext cx="318600" cy="318600"/>
          </a:xfrm>
          <a:prstGeom prst="rect">
            <a:avLst/>
          </a:prstGeom>
        </p:spPr>
      </p:pic>
      <p:pic>
        <p:nvPicPr>
          <p:cNvPr id="1494" name="Google Shape;1494;p231"/>
          <p:cNvPicPr preferRelativeResize="0"/>
          <p:nvPr/>
        </p:nvPicPr>
        <p:blipFill rotWithShape="1">
          <a:blip r:embed="rId4">
            <a:alphaModFix/>
          </a:blip>
          <a:srcRect b="29755" l="24306" r="34649" t="0"/>
          <a:stretch/>
        </p:blipFill>
        <p:spPr>
          <a:xfrm>
            <a:off x="432375" y="223475"/>
            <a:ext cx="4116300" cy="4695300"/>
          </a:xfrm>
          <a:prstGeom prst="roundRect">
            <a:avLst>
              <a:gd fmla="val 7037" name="adj"/>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498" name="Shape 1498"/>
        <p:cNvGrpSpPr/>
        <p:nvPr/>
      </p:nvGrpSpPr>
      <p:grpSpPr>
        <a:xfrm>
          <a:off x="0" y="0"/>
          <a:ext cx="0" cy="0"/>
          <a:chOff x="0" y="0"/>
          <a:chExt cx="0" cy="0"/>
        </a:xfrm>
      </p:grpSpPr>
      <p:sp>
        <p:nvSpPr>
          <p:cNvPr id="1499" name="Google Shape;1499;p232"/>
          <p:cNvSpPr txBox="1"/>
          <p:nvPr>
            <p:ph idx="12" type="sldNum"/>
          </p:nvPr>
        </p:nvSpPr>
        <p:spPr>
          <a:xfrm>
            <a:off x="8481759" y="4563901"/>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500" name="Google Shape;1500;p232"/>
          <p:cNvSpPr txBox="1"/>
          <p:nvPr>
            <p:ph type="title"/>
          </p:nvPr>
        </p:nvSpPr>
        <p:spPr>
          <a:xfrm>
            <a:off x="948175" y="797675"/>
            <a:ext cx="2852100" cy="265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1501" name="Google Shape;1501;p232"/>
          <p:cNvSpPr/>
          <p:nvPr/>
        </p:nvSpPr>
        <p:spPr>
          <a:xfrm rot="10800000">
            <a:off x="3923100" y="3641088"/>
            <a:ext cx="4992300" cy="823800"/>
          </a:xfrm>
          <a:prstGeom prst="round2Same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232"/>
          <p:cNvSpPr/>
          <p:nvPr/>
        </p:nvSpPr>
        <p:spPr>
          <a:xfrm>
            <a:off x="3923125" y="368850"/>
            <a:ext cx="4989300" cy="8238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232"/>
          <p:cNvSpPr/>
          <p:nvPr/>
        </p:nvSpPr>
        <p:spPr>
          <a:xfrm>
            <a:off x="3923152" y="1186442"/>
            <a:ext cx="4989300" cy="823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32"/>
          <p:cNvSpPr/>
          <p:nvPr/>
        </p:nvSpPr>
        <p:spPr>
          <a:xfrm>
            <a:off x="3923152" y="2010080"/>
            <a:ext cx="4989300" cy="817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232"/>
          <p:cNvSpPr txBox="1"/>
          <p:nvPr/>
        </p:nvSpPr>
        <p:spPr>
          <a:xfrm>
            <a:off x="4113984" y="370984"/>
            <a:ext cx="548700" cy="823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2"/>
                </a:solidFill>
                <a:latin typeface="Albert Sans"/>
                <a:ea typeface="Albert Sans"/>
                <a:cs typeface="Albert Sans"/>
                <a:sym typeface="Albert Sans"/>
              </a:rPr>
              <a:t>01</a:t>
            </a:r>
            <a:endParaRPr>
              <a:solidFill>
                <a:schemeClr val="dk2"/>
              </a:solidFill>
              <a:latin typeface="Albert Sans"/>
              <a:ea typeface="Albert Sans"/>
              <a:cs typeface="Albert Sans"/>
              <a:sym typeface="Albert Sans"/>
            </a:endParaRPr>
          </a:p>
        </p:txBody>
      </p:sp>
      <p:sp>
        <p:nvSpPr>
          <p:cNvPr id="1506" name="Google Shape;1506;p232"/>
          <p:cNvSpPr txBox="1"/>
          <p:nvPr/>
        </p:nvSpPr>
        <p:spPr>
          <a:xfrm>
            <a:off x="4113984" y="1188584"/>
            <a:ext cx="548700" cy="823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2"/>
                </a:solidFill>
                <a:latin typeface="Albert Sans"/>
                <a:ea typeface="Albert Sans"/>
                <a:cs typeface="Albert Sans"/>
                <a:sym typeface="Albert Sans"/>
              </a:rPr>
              <a:t>02</a:t>
            </a:r>
            <a:endParaRPr>
              <a:solidFill>
                <a:schemeClr val="dk2"/>
              </a:solidFill>
              <a:latin typeface="Albert Sans"/>
              <a:ea typeface="Albert Sans"/>
              <a:cs typeface="Albert Sans"/>
              <a:sym typeface="Albert Sans"/>
            </a:endParaRPr>
          </a:p>
        </p:txBody>
      </p:sp>
      <p:sp>
        <p:nvSpPr>
          <p:cNvPr id="1507" name="Google Shape;1507;p232"/>
          <p:cNvSpPr txBox="1"/>
          <p:nvPr/>
        </p:nvSpPr>
        <p:spPr>
          <a:xfrm>
            <a:off x="4113984" y="2009234"/>
            <a:ext cx="548700" cy="823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2"/>
                </a:solidFill>
                <a:latin typeface="Albert Sans"/>
                <a:ea typeface="Albert Sans"/>
                <a:cs typeface="Albert Sans"/>
                <a:sym typeface="Albert Sans"/>
              </a:rPr>
              <a:t>03</a:t>
            </a:r>
            <a:endParaRPr>
              <a:solidFill>
                <a:schemeClr val="dk2"/>
              </a:solidFill>
              <a:latin typeface="Albert Sans"/>
              <a:ea typeface="Albert Sans"/>
              <a:cs typeface="Albert Sans"/>
              <a:sym typeface="Albert Sans"/>
            </a:endParaRPr>
          </a:p>
        </p:txBody>
      </p:sp>
      <p:sp>
        <p:nvSpPr>
          <p:cNvPr id="1508" name="Google Shape;1508;p232"/>
          <p:cNvSpPr txBox="1"/>
          <p:nvPr/>
        </p:nvSpPr>
        <p:spPr>
          <a:xfrm>
            <a:off x="4117109" y="3643233"/>
            <a:ext cx="548700" cy="823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2"/>
                </a:solidFill>
                <a:latin typeface="Albert Sans"/>
                <a:ea typeface="Albert Sans"/>
                <a:cs typeface="Albert Sans"/>
                <a:sym typeface="Albert Sans"/>
              </a:rPr>
              <a:t>05</a:t>
            </a:r>
            <a:endParaRPr>
              <a:solidFill>
                <a:schemeClr val="dk2"/>
              </a:solidFill>
              <a:latin typeface="Albert Sans"/>
              <a:ea typeface="Albert Sans"/>
              <a:cs typeface="Albert Sans"/>
              <a:sym typeface="Albert Sans"/>
            </a:endParaRPr>
          </a:p>
        </p:txBody>
      </p:sp>
      <p:sp>
        <p:nvSpPr>
          <p:cNvPr id="1509" name="Google Shape;1509;p232"/>
          <p:cNvSpPr/>
          <p:nvPr/>
        </p:nvSpPr>
        <p:spPr>
          <a:xfrm>
            <a:off x="3923152" y="2823039"/>
            <a:ext cx="4989300" cy="817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1510" name="Google Shape;1510;p232"/>
          <p:cNvSpPr txBox="1"/>
          <p:nvPr/>
        </p:nvSpPr>
        <p:spPr>
          <a:xfrm>
            <a:off x="4113984" y="2822192"/>
            <a:ext cx="548700" cy="823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2"/>
                </a:solidFill>
                <a:latin typeface="Albert Sans"/>
                <a:ea typeface="Albert Sans"/>
                <a:cs typeface="Albert Sans"/>
                <a:sym typeface="Albert Sans"/>
              </a:rPr>
              <a:t>04</a:t>
            </a:r>
            <a:endParaRPr>
              <a:solidFill>
                <a:schemeClr val="dk2"/>
              </a:solidFill>
              <a:latin typeface="Albert Sans"/>
              <a:ea typeface="Albert Sans"/>
              <a:cs typeface="Albert Sans"/>
              <a:sym typeface="Albert Sans"/>
            </a:endParaRPr>
          </a:p>
        </p:txBody>
      </p:sp>
      <p:sp>
        <p:nvSpPr>
          <p:cNvPr id="1511" name="Google Shape;1511;p232"/>
          <p:cNvSpPr txBox="1"/>
          <p:nvPr>
            <p:ph idx="4" type="title"/>
          </p:nvPr>
        </p:nvSpPr>
        <p:spPr>
          <a:xfrm>
            <a:off x="4466650" y="2010088"/>
            <a:ext cx="4440300" cy="81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Project Management Needs</a:t>
            </a:r>
            <a:endParaRPr/>
          </a:p>
        </p:txBody>
      </p:sp>
      <p:sp>
        <p:nvSpPr>
          <p:cNvPr id="1512" name="Google Shape;1512;p232"/>
          <p:cNvSpPr txBox="1"/>
          <p:nvPr>
            <p:ph idx="2" type="title"/>
          </p:nvPr>
        </p:nvSpPr>
        <p:spPr>
          <a:xfrm>
            <a:off x="4466650" y="371838"/>
            <a:ext cx="4440300" cy="81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Introductions</a:t>
            </a:r>
            <a:endParaRPr/>
          </a:p>
        </p:txBody>
      </p:sp>
      <p:sp>
        <p:nvSpPr>
          <p:cNvPr id="1513" name="Google Shape;1513;p232"/>
          <p:cNvSpPr txBox="1"/>
          <p:nvPr>
            <p:ph idx="3" type="title"/>
          </p:nvPr>
        </p:nvSpPr>
        <p:spPr>
          <a:xfrm>
            <a:off x="4466650" y="1189438"/>
            <a:ext cx="4440300" cy="81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QuickBooks Strengths &amp; Gaps</a:t>
            </a:r>
            <a:endParaRPr/>
          </a:p>
        </p:txBody>
      </p:sp>
      <p:sp>
        <p:nvSpPr>
          <p:cNvPr id="1514" name="Google Shape;1514;p232"/>
          <p:cNvSpPr txBox="1"/>
          <p:nvPr>
            <p:ph idx="5" type="title"/>
          </p:nvPr>
        </p:nvSpPr>
        <p:spPr>
          <a:xfrm>
            <a:off x="4469775" y="3646887"/>
            <a:ext cx="4440300" cy="81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Q&amp;A</a:t>
            </a:r>
            <a:endParaRPr/>
          </a:p>
        </p:txBody>
      </p:sp>
      <p:sp>
        <p:nvSpPr>
          <p:cNvPr id="1515" name="Google Shape;1515;p232"/>
          <p:cNvSpPr txBox="1"/>
          <p:nvPr>
            <p:ph idx="3" type="title"/>
          </p:nvPr>
        </p:nvSpPr>
        <p:spPr>
          <a:xfrm>
            <a:off x="4466650" y="2825188"/>
            <a:ext cx="4440300" cy="81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Connecting Systems</a:t>
            </a:r>
            <a:endParaRPr/>
          </a:p>
        </p:txBody>
      </p:sp>
      <p:sp>
        <p:nvSpPr>
          <p:cNvPr id="1516" name="Google Shape;1516;p232"/>
          <p:cNvSpPr txBox="1"/>
          <p:nvPr>
            <p:ph idx="2" type="sldNum"/>
          </p:nvPr>
        </p:nvSpPr>
        <p:spPr>
          <a:xfrm>
            <a:off x="8481759" y="4563901"/>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517" name="Google Shape;1517;p232"/>
          <p:cNvSpPr/>
          <p:nvPr/>
        </p:nvSpPr>
        <p:spPr>
          <a:xfrm>
            <a:off x="8596792" y="4601400"/>
            <a:ext cx="318600" cy="3186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000">
              <a:solidFill>
                <a:srgbClr val="15151B"/>
              </a:solidFill>
              <a:latin typeface="Albert Sans"/>
              <a:ea typeface="Albert Sans"/>
              <a:cs typeface="Albert Sans"/>
              <a:sym typeface="Albert Sans"/>
            </a:endParaRPr>
          </a:p>
        </p:txBody>
      </p:sp>
      <p:sp>
        <p:nvSpPr>
          <p:cNvPr id="1518" name="Google Shape;1518;p232"/>
          <p:cNvSpPr txBox="1"/>
          <p:nvPr>
            <p:ph idx="3" type="sldNum"/>
          </p:nvPr>
        </p:nvSpPr>
        <p:spPr>
          <a:xfrm>
            <a:off x="8481759" y="4563901"/>
            <a:ext cx="54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000">
                <a:solidFill>
                  <a:schemeClr val="dk2"/>
                </a:solidFill>
                <a:latin typeface="Albert Sans"/>
                <a:ea typeface="Albert Sans"/>
                <a:cs typeface="Albert Sans"/>
                <a:sym typeface="Albert Sans"/>
              </a:rPr>
              <a:t>‹#›</a:t>
            </a:fld>
            <a:endParaRPr sz="1000">
              <a:solidFill>
                <a:schemeClr val="dk2"/>
              </a:solidFill>
              <a:latin typeface="Albert Sans"/>
              <a:ea typeface="Albert Sans"/>
              <a:cs typeface="Albert Sans"/>
              <a:sym typeface="Albert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2" name="Shape 1522"/>
        <p:cNvGrpSpPr/>
        <p:nvPr/>
      </p:nvGrpSpPr>
      <p:grpSpPr>
        <a:xfrm>
          <a:off x="0" y="0"/>
          <a:ext cx="0" cy="0"/>
          <a:chOff x="0" y="0"/>
          <a:chExt cx="0" cy="0"/>
        </a:xfrm>
      </p:grpSpPr>
      <p:sp>
        <p:nvSpPr>
          <p:cNvPr id="1523" name="Google Shape;1523;p233"/>
          <p:cNvSpPr/>
          <p:nvPr/>
        </p:nvSpPr>
        <p:spPr>
          <a:xfrm>
            <a:off x="3513437" y="1879106"/>
            <a:ext cx="2124300" cy="2331000"/>
          </a:xfrm>
          <a:prstGeom prst="roundRect">
            <a:avLst>
              <a:gd fmla="val 6116"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33"/>
          <p:cNvSpPr/>
          <p:nvPr/>
        </p:nvSpPr>
        <p:spPr>
          <a:xfrm>
            <a:off x="1062991" y="1879106"/>
            <a:ext cx="2125500" cy="2331000"/>
          </a:xfrm>
          <a:prstGeom prst="roundRect">
            <a:avLst>
              <a:gd fmla="val 6116"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33"/>
          <p:cNvSpPr/>
          <p:nvPr/>
        </p:nvSpPr>
        <p:spPr>
          <a:xfrm>
            <a:off x="5961811" y="1879106"/>
            <a:ext cx="2123400" cy="2331000"/>
          </a:xfrm>
          <a:prstGeom prst="roundRect">
            <a:avLst>
              <a:gd fmla="val 6116"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33"/>
          <p:cNvSpPr/>
          <p:nvPr/>
        </p:nvSpPr>
        <p:spPr>
          <a:xfrm>
            <a:off x="1062075" y="1879106"/>
            <a:ext cx="2125500" cy="360300"/>
          </a:xfrm>
          <a:prstGeom prst="round2SameRect">
            <a:avLst>
              <a:gd fmla="val 24850" name="adj1"/>
              <a:gd fmla="val 0" name="adj2"/>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15151B"/>
              </a:solidFill>
              <a:latin typeface="Albert Sans"/>
              <a:ea typeface="Albert Sans"/>
              <a:cs typeface="Albert Sans"/>
              <a:sym typeface="Albert Sans"/>
            </a:endParaRPr>
          </a:p>
        </p:txBody>
      </p:sp>
      <p:sp>
        <p:nvSpPr>
          <p:cNvPr id="1527" name="Google Shape;1527;p233"/>
          <p:cNvSpPr/>
          <p:nvPr/>
        </p:nvSpPr>
        <p:spPr>
          <a:xfrm>
            <a:off x="5960896" y="1879106"/>
            <a:ext cx="2123400" cy="360300"/>
          </a:xfrm>
          <a:prstGeom prst="round2SameRect">
            <a:avLst>
              <a:gd fmla="val 24850" name="adj1"/>
              <a:gd fmla="val 0" name="adj2"/>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5151B"/>
              </a:solidFill>
            </a:endParaRPr>
          </a:p>
        </p:txBody>
      </p:sp>
      <p:sp>
        <p:nvSpPr>
          <p:cNvPr id="1528" name="Google Shape;1528;p233"/>
          <p:cNvSpPr/>
          <p:nvPr/>
        </p:nvSpPr>
        <p:spPr>
          <a:xfrm>
            <a:off x="3512522" y="1879106"/>
            <a:ext cx="2124300" cy="360300"/>
          </a:xfrm>
          <a:prstGeom prst="round2SameRect">
            <a:avLst>
              <a:gd fmla="val 24850" name="adj1"/>
              <a:gd fmla="val 0" name="adj2"/>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5151B"/>
              </a:solidFill>
            </a:endParaRPr>
          </a:p>
        </p:txBody>
      </p:sp>
      <p:sp>
        <p:nvSpPr>
          <p:cNvPr id="1529" name="Google Shape;1529;p233"/>
          <p:cNvSpPr/>
          <p:nvPr/>
        </p:nvSpPr>
        <p:spPr>
          <a:xfrm>
            <a:off x="8596792" y="4601400"/>
            <a:ext cx="318600" cy="318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000">
              <a:solidFill>
                <a:srgbClr val="15151B"/>
              </a:solidFill>
              <a:latin typeface="Albert Sans"/>
              <a:ea typeface="Albert Sans"/>
              <a:cs typeface="Albert Sans"/>
              <a:sym typeface="Albert Sans"/>
            </a:endParaRPr>
          </a:p>
        </p:txBody>
      </p:sp>
      <p:sp>
        <p:nvSpPr>
          <p:cNvPr id="1530" name="Google Shape;1530;p233"/>
          <p:cNvSpPr txBox="1"/>
          <p:nvPr>
            <p:ph idx="12" type="sldNum"/>
          </p:nvPr>
        </p:nvSpPr>
        <p:spPr>
          <a:xfrm>
            <a:off x="8481759" y="4563901"/>
            <a:ext cx="54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000">
                <a:solidFill>
                  <a:schemeClr val="dk2"/>
                </a:solidFill>
                <a:latin typeface="Albert Sans"/>
                <a:ea typeface="Albert Sans"/>
                <a:cs typeface="Albert Sans"/>
                <a:sym typeface="Albert Sans"/>
              </a:rPr>
              <a:t>‹#›</a:t>
            </a:fld>
            <a:endParaRPr sz="1000">
              <a:solidFill>
                <a:schemeClr val="dk2"/>
              </a:solidFill>
              <a:latin typeface="Albert Sans"/>
              <a:ea typeface="Albert Sans"/>
              <a:cs typeface="Albert Sans"/>
              <a:sym typeface="Albert Sans"/>
            </a:endParaRPr>
          </a:p>
        </p:txBody>
      </p:sp>
      <p:sp>
        <p:nvSpPr>
          <p:cNvPr id="1531" name="Google Shape;1531;p233"/>
          <p:cNvSpPr txBox="1"/>
          <p:nvPr>
            <p:ph idx="1" type="body"/>
          </p:nvPr>
        </p:nvSpPr>
        <p:spPr>
          <a:xfrm>
            <a:off x="1188971" y="2402817"/>
            <a:ext cx="1893300" cy="168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none"/>
              <a:t>QuickBooks strength lies in putting together financial statements for taxes:</a:t>
            </a:r>
            <a:endParaRPr u="none"/>
          </a:p>
          <a:p>
            <a:pPr indent="0" lvl="0" marL="0" rtl="0" algn="l">
              <a:spcBef>
                <a:spcPts val="0"/>
              </a:spcBef>
              <a:spcAft>
                <a:spcPts val="0"/>
              </a:spcAft>
              <a:buNone/>
            </a:pPr>
            <a:r>
              <a:t/>
            </a:r>
            <a:endParaRPr u="none"/>
          </a:p>
          <a:p>
            <a:pPr indent="-292100" lvl="0" marL="457200" rtl="0" algn="l">
              <a:spcBef>
                <a:spcPts val="0"/>
              </a:spcBef>
              <a:spcAft>
                <a:spcPts val="0"/>
              </a:spcAft>
              <a:buSzPts val="1000"/>
              <a:buChar char="●"/>
            </a:pPr>
            <a:r>
              <a:rPr lang="en" u="none"/>
              <a:t>Balance Sheet</a:t>
            </a:r>
            <a:endParaRPr u="none"/>
          </a:p>
          <a:p>
            <a:pPr indent="-292100" lvl="0" marL="457200" rtl="0" algn="l">
              <a:spcBef>
                <a:spcPts val="0"/>
              </a:spcBef>
              <a:spcAft>
                <a:spcPts val="0"/>
              </a:spcAft>
              <a:buSzPts val="1000"/>
              <a:buChar char="●"/>
            </a:pPr>
            <a:r>
              <a:rPr lang="en" u="none"/>
              <a:t>P&amp;L</a:t>
            </a:r>
            <a:endParaRPr u="none"/>
          </a:p>
          <a:p>
            <a:pPr indent="0" lvl="0" marL="0" rtl="0" algn="l">
              <a:spcBef>
                <a:spcPts val="0"/>
              </a:spcBef>
              <a:spcAft>
                <a:spcPts val="0"/>
              </a:spcAft>
              <a:buNone/>
            </a:pPr>
            <a:r>
              <a:t/>
            </a:r>
            <a:endParaRPr u="none"/>
          </a:p>
          <a:p>
            <a:pPr indent="0" lvl="0" marL="0" rtl="0" algn="l">
              <a:spcBef>
                <a:spcPts val="0"/>
              </a:spcBef>
              <a:spcAft>
                <a:spcPts val="0"/>
              </a:spcAft>
              <a:buNone/>
            </a:pPr>
            <a:r>
              <a:rPr lang="en" u="none"/>
              <a:t>Categorizing expenses and enabling reconciliation of accounts.</a:t>
            </a:r>
            <a:endParaRPr u="none"/>
          </a:p>
        </p:txBody>
      </p:sp>
      <p:sp>
        <p:nvSpPr>
          <p:cNvPr id="1532" name="Google Shape;1532;p233"/>
          <p:cNvSpPr txBox="1"/>
          <p:nvPr>
            <p:ph idx="3" type="subTitle"/>
          </p:nvPr>
        </p:nvSpPr>
        <p:spPr>
          <a:xfrm>
            <a:off x="1078092" y="1852966"/>
            <a:ext cx="2125500" cy="37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Strength: Accounting</a:t>
            </a:r>
            <a:endParaRPr/>
          </a:p>
        </p:txBody>
      </p:sp>
      <p:sp>
        <p:nvSpPr>
          <p:cNvPr id="1533" name="Google Shape;1533;p233"/>
          <p:cNvSpPr txBox="1"/>
          <p:nvPr>
            <p:ph idx="4" type="subTitle"/>
          </p:nvPr>
        </p:nvSpPr>
        <p:spPr>
          <a:xfrm>
            <a:off x="3524146" y="1852966"/>
            <a:ext cx="2125500" cy="37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Gap: Job Reporting</a:t>
            </a:r>
            <a:endParaRPr/>
          </a:p>
        </p:txBody>
      </p:sp>
      <p:sp>
        <p:nvSpPr>
          <p:cNvPr id="1534" name="Google Shape;1534;p233"/>
          <p:cNvSpPr txBox="1"/>
          <p:nvPr>
            <p:ph idx="5" type="subTitle"/>
          </p:nvPr>
        </p:nvSpPr>
        <p:spPr>
          <a:xfrm>
            <a:off x="5970200" y="1852966"/>
            <a:ext cx="2125500" cy="37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Gap: Invoicing &amp; COs</a:t>
            </a:r>
            <a:endParaRPr/>
          </a:p>
        </p:txBody>
      </p:sp>
      <p:sp>
        <p:nvSpPr>
          <p:cNvPr id="1535" name="Google Shape;1535;p233"/>
          <p:cNvSpPr txBox="1"/>
          <p:nvPr>
            <p:ph idx="2" type="body"/>
          </p:nvPr>
        </p:nvSpPr>
        <p:spPr>
          <a:xfrm>
            <a:off x="3628515" y="2402817"/>
            <a:ext cx="1893300" cy="168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none"/>
              <a:t>Most project-specific accounting is challenging:</a:t>
            </a:r>
            <a:endParaRPr u="none"/>
          </a:p>
          <a:p>
            <a:pPr indent="0" lvl="0" marL="0" rtl="0" algn="l">
              <a:spcBef>
                <a:spcPts val="0"/>
              </a:spcBef>
              <a:spcAft>
                <a:spcPts val="0"/>
              </a:spcAft>
              <a:buNone/>
            </a:pPr>
            <a:r>
              <a:t/>
            </a:r>
            <a:endParaRPr u="none"/>
          </a:p>
          <a:p>
            <a:pPr indent="-292100" lvl="0" marL="457200" rtl="0" algn="l">
              <a:spcBef>
                <a:spcPts val="0"/>
              </a:spcBef>
              <a:spcAft>
                <a:spcPts val="0"/>
              </a:spcAft>
              <a:buSzPts val="1000"/>
              <a:buChar char="●"/>
            </a:pPr>
            <a:r>
              <a:rPr lang="en" u="none"/>
              <a:t>Estimated cost vs. actual costs or project budgets</a:t>
            </a:r>
            <a:endParaRPr u="none"/>
          </a:p>
          <a:p>
            <a:pPr indent="-292100" lvl="0" marL="457200" rtl="0" algn="l">
              <a:spcBef>
                <a:spcPts val="0"/>
              </a:spcBef>
              <a:spcAft>
                <a:spcPts val="0"/>
              </a:spcAft>
              <a:buSzPts val="1000"/>
              <a:buChar char="●"/>
            </a:pPr>
            <a:r>
              <a:rPr lang="en" u="none"/>
              <a:t>Cost codes or types</a:t>
            </a:r>
            <a:endParaRPr u="none"/>
          </a:p>
        </p:txBody>
      </p:sp>
      <p:sp>
        <p:nvSpPr>
          <p:cNvPr id="1536" name="Google Shape;1536;p233"/>
          <p:cNvSpPr txBox="1"/>
          <p:nvPr>
            <p:ph idx="6" type="body"/>
          </p:nvPr>
        </p:nvSpPr>
        <p:spPr>
          <a:xfrm>
            <a:off x="6068972" y="2402817"/>
            <a:ext cx="1893300" cy="168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none"/>
              <a:t>Construction-specific workflows are also not built into QuickBooks Online:</a:t>
            </a:r>
            <a:endParaRPr u="none"/>
          </a:p>
          <a:p>
            <a:pPr indent="0" lvl="0" marL="0" rtl="0" algn="l">
              <a:spcBef>
                <a:spcPts val="0"/>
              </a:spcBef>
              <a:spcAft>
                <a:spcPts val="0"/>
              </a:spcAft>
              <a:buNone/>
            </a:pPr>
            <a:r>
              <a:t/>
            </a:r>
            <a:endParaRPr u="none"/>
          </a:p>
          <a:p>
            <a:pPr indent="-292100" lvl="0" marL="457200" rtl="0" algn="l">
              <a:spcBef>
                <a:spcPts val="0"/>
              </a:spcBef>
              <a:spcAft>
                <a:spcPts val="0"/>
              </a:spcAft>
              <a:buSzPts val="1000"/>
              <a:buChar char="●"/>
            </a:pPr>
            <a:r>
              <a:rPr lang="en" u="none"/>
              <a:t>Progress invoicing and revenue recognition, including AIA billing</a:t>
            </a:r>
            <a:endParaRPr u="none"/>
          </a:p>
          <a:p>
            <a:pPr indent="-292100" lvl="0" marL="457200" rtl="0" algn="l">
              <a:spcBef>
                <a:spcPts val="0"/>
              </a:spcBef>
              <a:spcAft>
                <a:spcPts val="0"/>
              </a:spcAft>
              <a:buSzPts val="1000"/>
              <a:buChar char="●"/>
            </a:pPr>
            <a:r>
              <a:rPr lang="en" u="none"/>
              <a:t>No change order management</a:t>
            </a:r>
            <a:endParaRPr u="none"/>
          </a:p>
        </p:txBody>
      </p:sp>
      <p:sp>
        <p:nvSpPr>
          <p:cNvPr id="1537" name="Google Shape;1537;p233"/>
          <p:cNvSpPr txBox="1"/>
          <p:nvPr>
            <p:ph type="title"/>
          </p:nvPr>
        </p:nvSpPr>
        <p:spPr>
          <a:xfrm>
            <a:off x="941780" y="715125"/>
            <a:ext cx="7860000" cy="83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QuickBooks: Strengths &amp; Gaps</a:t>
            </a:r>
            <a:endParaRPr sz="4200"/>
          </a:p>
        </p:txBody>
      </p:sp>
      <p:pic>
        <p:nvPicPr>
          <p:cNvPr id="1538" name="Google Shape;1538;p233" title="beam-favicon-large.png"/>
          <p:cNvPicPr preferRelativeResize="0"/>
          <p:nvPr>
            <p:ph idx="7" type="pic"/>
          </p:nvPr>
        </p:nvPicPr>
        <p:blipFill rotWithShape="1">
          <a:blip r:embed="rId3">
            <a:alphaModFix/>
          </a:blip>
          <a:srcRect b="0" l="0" r="0" t="0"/>
          <a:stretch/>
        </p:blipFill>
        <p:spPr>
          <a:xfrm>
            <a:off x="8596800" y="223475"/>
            <a:ext cx="318600" cy="318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2" name="Shape 1542"/>
        <p:cNvGrpSpPr/>
        <p:nvPr/>
      </p:nvGrpSpPr>
      <p:grpSpPr>
        <a:xfrm>
          <a:off x="0" y="0"/>
          <a:ext cx="0" cy="0"/>
          <a:chOff x="0" y="0"/>
          <a:chExt cx="0" cy="0"/>
        </a:xfrm>
      </p:grpSpPr>
      <p:sp>
        <p:nvSpPr>
          <p:cNvPr id="1543" name="Google Shape;1543;p234"/>
          <p:cNvSpPr/>
          <p:nvPr/>
        </p:nvSpPr>
        <p:spPr>
          <a:xfrm>
            <a:off x="8596792" y="4601400"/>
            <a:ext cx="318600" cy="318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000">
              <a:solidFill>
                <a:srgbClr val="15151B"/>
              </a:solidFill>
              <a:latin typeface="Albert Sans"/>
              <a:ea typeface="Albert Sans"/>
              <a:cs typeface="Albert Sans"/>
              <a:sym typeface="Albert Sans"/>
            </a:endParaRPr>
          </a:p>
        </p:txBody>
      </p:sp>
      <p:sp>
        <p:nvSpPr>
          <p:cNvPr id="1544" name="Google Shape;1544;p234"/>
          <p:cNvSpPr txBox="1"/>
          <p:nvPr>
            <p:ph idx="12" type="sldNum"/>
          </p:nvPr>
        </p:nvSpPr>
        <p:spPr>
          <a:xfrm>
            <a:off x="8481759" y="4563901"/>
            <a:ext cx="54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000">
                <a:solidFill>
                  <a:schemeClr val="dk2"/>
                </a:solidFill>
                <a:latin typeface="Albert Sans"/>
                <a:ea typeface="Albert Sans"/>
                <a:cs typeface="Albert Sans"/>
                <a:sym typeface="Albert Sans"/>
              </a:rPr>
              <a:t>‹#›</a:t>
            </a:fld>
            <a:endParaRPr sz="1000">
              <a:solidFill>
                <a:schemeClr val="dk2"/>
              </a:solidFill>
              <a:latin typeface="Albert Sans"/>
              <a:ea typeface="Albert Sans"/>
              <a:cs typeface="Albert Sans"/>
              <a:sym typeface="Albert Sans"/>
            </a:endParaRPr>
          </a:p>
        </p:txBody>
      </p:sp>
      <p:sp>
        <p:nvSpPr>
          <p:cNvPr id="1545" name="Google Shape;1545;p234"/>
          <p:cNvSpPr txBox="1"/>
          <p:nvPr>
            <p:ph idx="2" type="body"/>
          </p:nvPr>
        </p:nvSpPr>
        <p:spPr>
          <a:xfrm>
            <a:off x="5235225" y="750869"/>
            <a:ext cx="3729900" cy="810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Strength: Accounting</a:t>
            </a:r>
            <a:endParaRPr/>
          </a:p>
        </p:txBody>
      </p:sp>
      <p:sp>
        <p:nvSpPr>
          <p:cNvPr id="1546" name="Google Shape;1546;p234"/>
          <p:cNvSpPr txBox="1"/>
          <p:nvPr>
            <p:ph type="title"/>
          </p:nvPr>
        </p:nvSpPr>
        <p:spPr>
          <a:xfrm>
            <a:off x="5257467" y="327150"/>
            <a:ext cx="27432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rPr>
              <a:t>QuickBooks: Strengths &amp; Gaps</a:t>
            </a:r>
            <a:endParaRPr>
              <a:solidFill>
                <a:schemeClr val="dk2"/>
              </a:solidFill>
            </a:endParaRPr>
          </a:p>
        </p:txBody>
      </p:sp>
      <p:sp>
        <p:nvSpPr>
          <p:cNvPr id="1547" name="Google Shape;1547;p234"/>
          <p:cNvSpPr txBox="1"/>
          <p:nvPr>
            <p:ph idx="1" type="body"/>
          </p:nvPr>
        </p:nvSpPr>
        <p:spPr>
          <a:xfrm>
            <a:off x="5235225" y="1561775"/>
            <a:ext cx="3798300" cy="2919300"/>
          </a:xfrm>
          <a:prstGeom prst="rect">
            <a:avLst/>
          </a:prstGeom>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SzPts val="1400"/>
              <a:buChar char="●"/>
            </a:pPr>
            <a:r>
              <a:rPr lang="en"/>
              <a:t>Financial statements</a:t>
            </a:r>
            <a:endParaRPr/>
          </a:p>
          <a:p>
            <a:pPr indent="-317500" lvl="0" marL="457200" marR="0" rtl="0" algn="l">
              <a:lnSpc>
                <a:spcPct val="100000"/>
              </a:lnSpc>
              <a:spcBef>
                <a:spcPts val="0"/>
              </a:spcBef>
              <a:spcAft>
                <a:spcPts val="0"/>
              </a:spcAft>
              <a:buSzPts val="1400"/>
              <a:buChar char="●"/>
            </a:pPr>
            <a:r>
              <a:rPr lang="en"/>
              <a:t>Bank and credit card reconciliations</a:t>
            </a:r>
            <a:endParaRPr/>
          </a:p>
          <a:p>
            <a:pPr indent="-317500" lvl="0" marL="457200" marR="0" rtl="0" algn="l">
              <a:lnSpc>
                <a:spcPct val="100000"/>
              </a:lnSpc>
              <a:spcBef>
                <a:spcPts val="0"/>
              </a:spcBef>
              <a:spcAft>
                <a:spcPts val="0"/>
              </a:spcAft>
              <a:buSzPts val="1400"/>
              <a:buChar char="●"/>
            </a:pPr>
            <a:r>
              <a:rPr lang="en"/>
              <a:t>Payroll</a:t>
            </a:r>
            <a:endParaRPr/>
          </a:p>
          <a:p>
            <a:pPr indent="-317500" lvl="0" marL="457200" marR="0" rtl="0" algn="l">
              <a:lnSpc>
                <a:spcPct val="100000"/>
              </a:lnSpc>
              <a:spcBef>
                <a:spcPts val="0"/>
              </a:spcBef>
              <a:spcAft>
                <a:spcPts val="0"/>
              </a:spcAft>
              <a:buSzPts val="1400"/>
              <a:buChar char="●"/>
            </a:pPr>
            <a:r>
              <a:rPr lang="en"/>
              <a:t>General and Administrative expenses</a:t>
            </a:r>
            <a:endParaRPr/>
          </a:p>
          <a:p>
            <a:pPr indent="-317500" lvl="0" marL="457200" marR="0" rtl="0" algn="l">
              <a:lnSpc>
                <a:spcPct val="100000"/>
              </a:lnSpc>
              <a:spcBef>
                <a:spcPts val="0"/>
              </a:spcBef>
              <a:spcAft>
                <a:spcPts val="0"/>
              </a:spcAft>
              <a:buSzPts val="1400"/>
              <a:buChar char="●"/>
            </a:pPr>
            <a:r>
              <a:rPr lang="en"/>
              <a:t>Loans and other liabilities</a:t>
            </a:r>
            <a:endParaRPr/>
          </a:p>
          <a:p>
            <a:pPr indent="-317500" lvl="0" marL="457200" marR="0" rtl="0" algn="l">
              <a:lnSpc>
                <a:spcPct val="100000"/>
              </a:lnSpc>
              <a:spcBef>
                <a:spcPts val="0"/>
              </a:spcBef>
              <a:spcAft>
                <a:spcPts val="0"/>
              </a:spcAft>
              <a:buSzPts val="1400"/>
              <a:buChar char="●"/>
            </a:pPr>
            <a:r>
              <a:rPr lang="en"/>
              <a:t>Tax compliance</a:t>
            </a:r>
            <a:endParaRPr/>
          </a:p>
          <a:p>
            <a:pPr indent="0" lvl="0" marL="0" rtl="0" algn="l">
              <a:spcBef>
                <a:spcPts val="0"/>
              </a:spcBef>
              <a:spcAft>
                <a:spcPts val="0"/>
              </a:spcAft>
              <a:buNone/>
            </a:pPr>
            <a:r>
              <a:t/>
            </a:r>
            <a:endParaRPr/>
          </a:p>
        </p:txBody>
      </p:sp>
      <p:pic>
        <p:nvPicPr>
          <p:cNvPr id="1548" name="Google Shape;1548;p234" title="beam-favicon-large.png"/>
          <p:cNvPicPr preferRelativeResize="0"/>
          <p:nvPr>
            <p:ph idx="5" type="pic"/>
          </p:nvPr>
        </p:nvPicPr>
        <p:blipFill rotWithShape="1">
          <a:blip r:embed="rId3">
            <a:alphaModFix/>
          </a:blip>
          <a:srcRect b="0" l="0" r="0" t="0"/>
          <a:stretch/>
        </p:blipFill>
        <p:spPr>
          <a:xfrm>
            <a:off x="8596800" y="223475"/>
            <a:ext cx="318600" cy="318600"/>
          </a:xfrm>
          <a:prstGeom prst="rect">
            <a:avLst/>
          </a:prstGeom>
        </p:spPr>
      </p:pic>
      <p:pic>
        <p:nvPicPr>
          <p:cNvPr id="1549" name="Google Shape;1549;p234"/>
          <p:cNvPicPr preferRelativeResize="0"/>
          <p:nvPr/>
        </p:nvPicPr>
        <p:blipFill>
          <a:blip r:embed="rId4">
            <a:alphaModFix/>
          </a:blip>
          <a:stretch>
            <a:fillRect/>
          </a:stretch>
        </p:blipFill>
        <p:spPr>
          <a:xfrm>
            <a:off x="136700" y="297813"/>
            <a:ext cx="4977401" cy="4547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3" name="Shape 1553"/>
        <p:cNvGrpSpPr/>
        <p:nvPr/>
      </p:nvGrpSpPr>
      <p:grpSpPr>
        <a:xfrm>
          <a:off x="0" y="0"/>
          <a:ext cx="0" cy="0"/>
          <a:chOff x="0" y="0"/>
          <a:chExt cx="0" cy="0"/>
        </a:xfrm>
      </p:grpSpPr>
      <p:sp>
        <p:nvSpPr>
          <p:cNvPr id="1554" name="Google Shape;1554;p235"/>
          <p:cNvSpPr/>
          <p:nvPr/>
        </p:nvSpPr>
        <p:spPr>
          <a:xfrm>
            <a:off x="8596792" y="4601400"/>
            <a:ext cx="318600" cy="318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000">
              <a:solidFill>
                <a:srgbClr val="15151B"/>
              </a:solidFill>
              <a:latin typeface="Albert Sans"/>
              <a:ea typeface="Albert Sans"/>
              <a:cs typeface="Albert Sans"/>
              <a:sym typeface="Albert Sans"/>
            </a:endParaRPr>
          </a:p>
        </p:txBody>
      </p:sp>
      <p:sp>
        <p:nvSpPr>
          <p:cNvPr id="1555" name="Google Shape;1555;p235"/>
          <p:cNvSpPr txBox="1"/>
          <p:nvPr>
            <p:ph idx="12" type="sldNum"/>
          </p:nvPr>
        </p:nvSpPr>
        <p:spPr>
          <a:xfrm>
            <a:off x="8481759" y="4563901"/>
            <a:ext cx="54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000">
                <a:solidFill>
                  <a:schemeClr val="dk2"/>
                </a:solidFill>
                <a:latin typeface="Albert Sans"/>
                <a:ea typeface="Albert Sans"/>
                <a:cs typeface="Albert Sans"/>
                <a:sym typeface="Albert Sans"/>
              </a:rPr>
              <a:t>‹#›</a:t>
            </a:fld>
            <a:endParaRPr sz="1000">
              <a:solidFill>
                <a:schemeClr val="dk2"/>
              </a:solidFill>
              <a:latin typeface="Albert Sans"/>
              <a:ea typeface="Albert Sans"/>
              <a:cs typeface="Albert Sans"/>
              <a:sym typeface="Albert Sans"/>
            </a:endParaRPr>
          </a:p>
        </p:txBody>
      </p:sp>
      <p:sp>
        <p:nvSpPr>
          <p:cNvPr id="1556" name="Google Shape;1556;p235"/>
          <p:cNvSpPr txBox="1"/>
          <p:nvPr>
            <p:ph idx="1" type="body"/>
          </p:nvPr>
        </p:nvSpPr>
        <p:spPr>
          <a:xfrm>
            <a:off x="817200" y="1690000"/>
            <a:ext cx="7509600" cy="24570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u="none"/>
              <a:t>It’s your job budget!</a:t>
            </a:r>
            <a:endParaRPr sz="2400" u="none"/>
          </a:p>
          <a:p>
            <a:pPr indent="-381000" lvl="0" marL="457200" rtl="0" algn="l">
              <a:spcBef>
                <a:spcPts val="0"/>
              </a:spcBef>
              <a:spcAft>
                <a:spcPts val="0"/>
              </a:spcAft>
              <a:buSzPts val="2400"/>
              <a:buChar char="●"/>
            </a:pPr>
            <a:r>
              <a:rPr lang="en" sz="2400" u="none"/>
              <a:t>Imperative</a:t>
            </a:r>
            <a:r>
              <a:rPr lang="en" sz="2400" u="none"/>
              <a:t> for Cash Flow forecasting and timely requests for advances</a:t>
            </a:r>
            <a:endParaRPr sz="2400" u="none"/>
          </a:p>
          <a:p>
            <a:pPr indent="-381000" lvl="0" marL="457200" rtl="0" algn="l">
              <a:spcBef>
                <a:spcPts val="0"/>
              </a:spcBef>
              <a:spcAft>
                <a:spcPts val="0"/>
              </a:spcAft>
              <a:buSzPts val="2400"/>
              <a:buChar char="●"/>
            </a:pPr>
            <a:r>
              <a:rPr lang="en" sz="2400" u="none"/>
              <a:t>Allows you to measure Prediction vs. Actual</a:t>
            </a:r>
            <a:endParaRPr sz="2400" u="none"/>
          </a:p>
          <a:p>
            <a:pPr indent="-381000" lvl="0" marL="457200" rtl="0" algn="l">
              <a:spcBef>
                <a:spcPts val="0"/>
              </a:spcBef>
              <a:spcAft>
                <a:spcPts val="0"/>
              </a:spcAft>
              <a:buSzPts val="2400"/>
              <a:buChar char="●"/>
            </a:pPr>
            <a:r>
              <a:rPr lang="en" sz="2400" u="none"/>
              <a:t>Helps with the bid process on </a:t>
            </a:r>
            <a:r>
              <a:rPr lang="en" sz="2400" u="none"/>
              <a:t>future jobs</a:t>
            </a:r>
            <a:endParaRPr sz="2400" u="none"/>
          </a:p>
          <a:p>
            <a:pPr indent="-381000" lvl="0" marL="457200" rtl="0" algn="l">
              <a:spcBef>
                <a:spcPts val="0"/>
              </a:spcBef>
              <a:spcAft>
                <a:spcPts val="0"/>
              </a:spcAft>
              <a:buSzPts val="2400"/>
              <a:buChar char="●"/>
            </a:pPr>
            <a:r>
              <a:rPr lang="en" sz="2400" u="none"/>
              <a:t>Identifies inefficiencies</a:t>
            </a:r>
            <a:endParaRPr sz="2400" u="none"/>
          </a:p>
          <a:p>
            <a:pPr indent="0" lvl="0" marL="0" rtl="0" algn="l">
              <a:spcBef>
                <a:spcPts val="0"/>
              </a:spcBef>
              <a:spcAft>
                <a:spcPts val="0"/>
              </a:spcAft>
              <a:buNone/>
            </a:pPr>
            <a:r>
              <a:t/>
            </a:r>
            <a:endParaRPr u="none"/>
          </a:p>
          <a:p>
            <a:pPr indent="0" lvl="0" marL="0" rtl="0" algn="l">
              <a:spcBef>
                <a:spcPts val="0"/>
              </a:spcBef>
              <a:spcAft>
                <a:spcPts val="0"/>
              </a:spcAft>
              <a:buNone/>
            </a:pPr>
            <a:r>
              <a:t/>
            </a:r>
            <a:endParaRPr u="none"/>
          </a:p>
        </p:txBody>
      </p:sp>
      <p:sp>
        <p:nvSpPr>
          <p:cNvPr id="1557" name="Google Shape;1557;p235"/>
          <p:cNvSpPr txBox="1"/>
          <p:nvPr>
            <p:ph type="title"/>
          </p:nvPr>
        </p:nvSpPr>
        <p:spPr>
          <a:xfrm>
            <a:off x="869355" y="671450"/>
            <a:ext cx="7860000" cy="83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Importance of Job Costing</a:t>
            </a:r>
            <a:endParaRPr sz="4200"/>
          </a:p>
        </p:txBody>
      </p:sp>
      <p:pic>
        <p:nvPicPr>
          <p:cNvPr id="1558" name="Google Shape;1558;p235" title="beam-favicon-large.png"/>
          <p:cNvPicPr preferRelativeResize="0"/>
          <p:nvPr>
            <p:ph idx="7" type="pic"/>
          </p:nvPr>
        </p:nvPicPr>
        <p:blipFill rotWithShape="1">
          <a:blip r:embed="rId3">
            <a:alphaModFix/>
          </a:blip>
          <a:srcRect b="0" l="0" r="0" t="0"/>
          <a:stretch/>
        </p:blipFill>
        <p:spPr>
          <a:xfrm>
            <a:off x="8596800" y="223475"/>
            <a:ext cx="318600" cy="318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2" name="Shape 1562"/>
        <p:cNvGrpSpPr/>
        <p:nvPr/>
      </p:nvGrpSpPr>
      <p:grpSpPr>
        <a:xfrm>
          <a:off x="0" y="0"/>
          <a:ext cx="0" cy="0"/>
          <a:chOff x="0" y="0"/>
          <a:chExt cx="0" cy="0"/>
        </a:xfrm>
      </p:grpSpPr>
      <p:sp>
        <p:nvSpPr>
          <p:cNvPr id="1563" name="Google Shape;1563;p236"/>
          <p:cNvSpPr/>
          <p:nvPr/>
        </p:nvSpPr>
        <p:spPr>
          <a:xfrm>
            <a:off x="8596792" y="4601400"/>
            <a:ext cx="318600" cy="3186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000">
              <a:solidFill>
                <a:srgbClr val="15151B"/>
              </a:solidFill>
              <a:latin typeface="Albert Sans"/>
              <a:ea typeface="Albert Sans"/>
              <a:cs typeface="Albert Sans"/>
              <a:sym typeface="Albert Sans"/>
            </a:endParaRPr>
          </a:p>
        </p:txBody>
      </p:sp>
      <p:sp>
        <p:nvSpPr>
          <p:cNvPr id="1564" name="Google Shape;1564;p236"/>
          <p:cNvSpPr txBox="1"/>
          <p:nvPr>
            <p:ph idx="12" type="sldNum"/>
          </p:nvPr>
        </p:nvSpPr>
        <p:spPr>
          <a:xfrm>
            <a:off x="8481759" y="4563901"/>
            <a:ext cx="54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000">
                <a:solidFill>
                  <a:schemeClr val="dk2"/>
                </a:solidFill>
                <a:latin typeface="Albert Sans"/>
                <a:ea typeface="Albert Sans"/>
                <a:cs typeface="Albert Sans"/>
                <a:sym typeface="Albert Sans"/>
              </a:rPr>
              <a:t>‹#›</a:t>
            </a:fld>
            <a:endParaRPr sz="1000">
              <a:solidFill>
                <a:schemeClr val="dk2"/>
              </a:solidFill>
              <a:latin typeface="Albert Sans"/>
              <a:ea typeface="Albert Sans"/>
              <a:cs typeface="Albert Sans"/>
              <a:sym typeface="Albert Sans"/>
            </a:endParaRPr>
          </a:p>
        </p:txBody>
      </p:sp>
      <p:sp>
        <p:nvSpPr>
          <p:cNvPr id="1565" name="Google Shape;1565;p236"/>
          <p:cNvSpPr txBox="1"/>
          <p:nvPr>
            <p:ph idx="2" type="body"/>
          </p:nvPr>
        </p:nvSpPr>
        <p:spPr>
          <a:xfrm>
            <a:off x="5235225" y="750869"/>
            <a:ext cx="3729900" cy="810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Gap: Job Cost Reporting in QBO</a:t>
            </a:r>
            <a:endParaRPr/>
          </a:p>
        </p:txBody>
      </p:sp>
      <p:sp>
        <p:nvSpPr>
          <p:cNvPr id="1566" name="Google Shape;1566;p236"/>
          <p:cNvSpPr txBox="1"/>
          <p:nvPr>
            <p:ph type="title"/>
          </p:nvPr>
        </p:nvSpPr>
        <p:spPr>
          <a:xfrm>
            <a:off x="5257467" y="327150"/>
            <a:ext cx="27432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rPr>
              <a:t>QuickBooks: Strengths &amp; Gaps</a:t>
            </a:r>
            <a:endParaRPr>
              <a:solidFill>
                <a:schemeClr val="dk2"/>
              </a:solidFill>
            </a:endParaRPr>
          </a:p>
        </p:txBody>
      </p:sp>
      <p:sp>
        <p:nvSpPr>
          <p:cNvPr id="1567" name="Google Shape;1567;p236"/>
          <p:cNvSpPr txBox="1"/>
          <p:nvPr>
            <p:ph idx="1" type="body"/>
          </p:nvPr>
        </p:nvSpPr>
        <p:spPr>
          <a:xfrm>
            <a:off x="5235225" y="1895750"/>
            <a:ext cx="3798300" cy="2585400"/>
          </a:xfrm>
          <a:prstGeom prst="rect">
            <a:avLst/>
          </a:prstGeom>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SzPts val="1400"/>
              <a:buChar char="●"/>
            </a:pPr>
            <a:r>
              <a:rPr lang="en"/>
              <a:t>Profit &amp; Loss by Job report only shows financial statement categories, </a:t>
            </a:r>
            <a:r>
              <a:rPr b="1" i="1" lang="en"/>
              <a:t>not</a:t>
            </a:r>
            <a:r>
              <a:rPr lang="en"/>
              <a:t> detailed job categories</a:t>
            </a:r>
            <a:endParaRPr/>
          </a:p>
          <a:p>
            <a:pPr indent="-317500" lvl="0" marL="457200" marR="0" rtl="0" algn="l">
              <a:lnSpc>
                <a:spcPct val="100000"/>
              </a:lnSpc>
              <a:spcBef>
                <a:spcPts val="0"/>
              </a:spcBef>
              <a:spcAft>
                <a:spcPts val="0"/>
              </a:spcAft>
              <a:buSzPts val="1400"/>
              <a:buChar char="●"/>
            </a:pPr>
            <a:r>
              <a:rPr lang="en"/>
              <a:t>Does not compare actual costs versus estimated costs</a:t>
            </a:r>
            <a:endParaRPr/>
          </a:p>
          <a:p>
            <a:pPr indent="-317500" lvl="0" marL="457200" marR="0" rtl="0" algn="l">
              <a:lnSpc>
                <a:spcPct val="100000"/>
              </a:lnSpc>
              <a:spcBef>
                <a:spcPts val="0"/>
              </a:spcBef>
              <a:spcAft>
                <a:spcPts val="0"/>
              </a:spcAft>
              <a:buSzPts val="1400"/>
              <a:buChar char="●"/>
            </a:pPr>
            <a:r>
              <a:rPr lang="en"/>
              <a:t>No other job cost reports available</a:t>
            </a:r>
            <a:endParaRPr>
              <a:solidFill>
                <a:srgbClr val="15151B"/>
              </a:solidFill>
              <a:latin typeface="Arial"/>
              <a:ea typeface="Arial"/>
              <a:cs typeface="Arial"/>
              <a:sym typeface="Arial"/>
            </a:endParaRPr>
          </a:p>
          <a:p>
            <a:pPr indent="0" lvl="0" marL="0" rtl="0" algn="l">
              <a:spcBef>
                <a:spcPts val="0"/>
              </a:spcBef>
              <a:spcAft>
                <a:spcPts val="0"/>
              </a:spcAft>
              <a:buNone/>
            </a:pPr>
            <a:r>
              <a:t/>
            </a:r>
            <a:endParaRPr>
              <a:solidFill>
                <a:srgbClr val="15151B"/>
              </a:solidFill>
            </a:endParaRPr>
          </a:p>
        </p:txBody>
      </p:sp>
      <p:pic>
        <p:nvPicPr>
          <p:cNvPr id="1568" name="Google Shape;1568;p236" title="beam-favicon-large.png"/>
          <p:cNvPicPr preferRelativeResize="0"/>
          <p:nvPr>
            <p:ph idx="5" type="pic"/>
          </p:nvPr>
        </p:nvPicPr>
        <p:blipFill rotWithShape="1">
          <a:blip r:embed="rId3">
            <a:alphaModFix/>
          </a:blip>
          <a:srcRect b="0" l="0" r="0" t="0"/>
          <a:stretch/>
        </p:blipFill>
        <p:spPr>
          <a:xfrm>
            <a:off x="8596800" y="223475"/>
            <a:ext cx="318600" cy="318600"/>
          </a:xfrm>
          <a:prstGeom prst="rect">
            <a:avLst/>
          </a:prstGeom>
        </p:spPr>
      </p:pic>
      <p:pic>
        <p:nvPicPr>
          <p:cNvPr id="1569" name="Google Shape;1569;p236"/>
          <p:cNvPicPr preferRelativeResize="0"/>
          <p:nvPr/>
        </p:nvPicPr>
        <p:blipFill>
          <a:blip r:embed="rId4">
            <a:alphaModFix/>
          </a:blip>
          <a:stretch>
            <a:fillRect/>
          </a:stretch>
        </p:blipFill>
        <p:spPr>
          <a:xfrm>
            <a:off x="152400" y="1813000"/>
            <a:ext cx="4930427" cy="20704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sp>
        <p:nvSpPr>
          <p:cNvPr id="1574" name="Google Shape;1574;p237"/>
          <p:cNvSpPr/>
          <p:nvPr/>
        </p:nvSpPr>
        <p:spPr>
          <a:xfrm>
            <a:off x="8596792" y="4601400"/>
            <a:ext cx="318600" cy="3186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1000">
              <a:solidFill>
                <a:srgbClr val="15151B"/>
              </a:solidFill>
              <a:latin typeface="Albert Sans"/>
              <a:ea typeface="Albert Sans"/>
              <a:cs typeface="Albert Sans"/>
              <a:sym typeface="Albert Sans"/>
            </a:endParaRPr>
          </a:p>
        </p:txBody>
      </p:sp>
      <p:sp>
        <p:nvSpPr>
          <p:cNvPr id="1575" name="Google Shape;1575;p237"/>
          <p:cNvSpPr txBox="1"/>
          <p:nvPr>
            <p:ph idx="12" type="sldNum"/>
          </p:nvPr>
        </p:nvSpPr>
        <p:spPr>
          <a:xfrm>
            <a:off x="8481759" y="4563901"/>
            <a:ext cx="54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sz="1000">
                <a:solidFill>
                  <a:schemeClr val="dk2"/>
                </a:solidFill>
                <a:latin typeface="Albert Sans"/>
                <a:ea typeface="Albert Sans"/>
                <a:cs typeface="Albert Sans"/>
                <a:sym typeface="Albert Sans"/>
              </a:rPr>
              <a:t>‹#›</a:t>
            </a:fld>
            <a:endParaRPr sz="1000">
              <a:solidFill>
                <a:schemeClr val="dk2"/>
              </a:solidFill>
              <a:latin typeface="Albert Sans"/>
              <a:ea typeface="Albert Sans"/>
              <a:cs typeface="Albert Sans"/>
              <a:sym typeface="Albert Sans"/>
            </a:endParaRPr>
          </a:p>
        </p:txBody>
      </p:sp>
      <p:sp>
        <p:nvSpPr>
          <p:cNvPr id="1576" name="Google Shape;1576;p237"/>
          <p:cNvSpPr txBox="1"/>
          <p:nvPr>
            <p:ph idx="1" type="body"/>
          </p:nvPr>
        </p:nvSpPr>
        <p:spPr>
          <a:xfrm>
            <a:off x="759925" y="1881025"/>
            <a:ext cx="7509600" cy="2457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000" u="none">
                <a:solidFill>
                  <a:srgbClr val="000000"/>
                </a:solidFill>
              </a:rPr>
              <a:t>Revenue recognition</a:t>
            </a:r>
            <a:endParaRPr sz="2000" u="none">
              <a:solidFill>
                <a:srgbClr val="000000"/>
              </a:solidFill>
            </a:endParaRPr>
          </a:p>
          <a:p>
            <a:pPr indent="-355600" lvl="0" marL="457200" rtl="0" algn="l">
              <a:spcBef>
                <a:spcPts val="0"/>
              </a:spcBef>
              <a:spcAft>
                <a:spcPts val="0"/>
              </a:spcAft>
              <a:buClr>
                <a:srgbClr val="000000"/>
              </a:buClr>
              <a:buSzPts val="2000"/>
              <a:buChar char="●"/>
            </a:pPr>
            <a:r>
              <a:rPr lang="en" sz="2000" u="none">
                <a:solidFill>
                  <a:srgbClr val="000000"/>
                </a:solidFill>
              </a:rPr>
              <a:t>Percent completion revenue recognition</a:t>
            </a:r>
            <a:endParaRPr sz="2000" u="none">
              <a:solidFill>
                <a:srgbClr val="000000"/>
              </a:solidFill>
            </a:endParaRPr>
          </a:p>
          <a:p>
            <a:pPr indent="-355600" lvl="0" marL="457200" rtl="0" algn="l">
              <a:spcBef>
                <a:spcPts val="0"/>
              </a:spcBef>
              <a:spcAft>
                <a:spcPts val="0"/>
              </a:spcAft>
              <a:buClr>
                <a:srgbClr val="000000"/>
              </a:buClr>
              <a:buSzPts val="2000"/>
              <a:buChar char="●"/>
            </a:pPr>
            <a:r>
              <a:rPr lang="en" sz="2000" u="none">
                <a:solidFill>
                  <a:srgbClr val="000000"/>
                </a:solidFill>
              </a:rPr>
              <a:t>AIA billing not available in QuickBooks</a:t>
            </a:r>
            <a:endParaRPr sz="2000" u="none">
              <a:solidFill>
                <a:srgbClr val="000000"/>
              </a:solidFill>
            </a:endParaRPr>
          </a:p>
          <a:p>
            <a:pPr indent="-355600" lvl="0" marL="457200" marR="0" rtl="0" algn="l">
              <a:lnSpc>
                <a:spcPct val="100000"/>
              </a:lnSpc>
              <a:spcBef>
                <a:spcPts val="0"/>
              </a:spcBef>
              <a:spcAft>
                <a:spcPts val="0"/>
              </a:spcAft>
              <a:buClr>
                <a:srgbClr val="000000"/>
              </a:buClr>
              <a:buSzPts val="2000"/>
              <a:buChar char="●"/>
            </a:pPr>
            <a:r>
              <a:rPr lang="en" sz="2000" u="none">
                <a:solidFill>
                  <a:srgbClr val="000000"/>
                </a:solidFill>
              </a:rPr>
              <a:t>CO tracking difficult in QuickBooks</a:t>
            </a:r>
            <a:endParaRPr sz="2000" u="none">
              <a:solidFill>
                <a:srgbClr val="000000"/>
              </a:solidFill>
            </a:endParaRPr>
          </a:p>
          <a:p>
            <a:pPr indent="-355600" lvl="0" marL="457200" marR="0" rtl="0" algn="l">
              <a:lnSpc>
                <a:spcPct val="100000"/>
              </a:lnSpc>
              <a:spcBef>
                <a:spcPts val="0"/>
              </a:spcBef>
              <a:spcAft>
                <a:spcPts val="0"/>
              </a:spcAft>
              <a:buClr>
                <a:srgbClr val="000000"/>
              </a:buClr>
              <a:buSzPts val="2000"/>
              <a:buChar char="●"/>
            </a:pPr>
            <a:r>
              <a:rPr lang="en" sz="2000" u="none">
                <a:solidFill>
                  <a:srgbClr val="000000"/>
                </a:solidFill>
              </a:rPr>
              <a:t>Project managers and other users do not need access to QuickBooks/financial data</a:t>
            </a:r>
            <a:endParaRPr sz="1600" u="none"/>
          </a:p>
        </p:txBody>
      </p:sp>
      <p:pic>
        <p:nvPicPr>
          <p:cNvPr id="1577" name="Google Shape;1577;p237" title="beam-favicon-large.png"/>
          <p:cNvPicPr preferRelativeResize="0"/>
          <p:nvPr>
            <p:ph idx="7" type="pic"/>
          </p:nvPr>
        </p:nvPicPr>
        <p:blipFill rotWithShape="1">
          <a:blip r:embed="rId3">
            <a:alphaModFix/>
          </a:blip>
          <a:srcRect b="0" l="0" r="0" t="0"/>
          <a:stretch/>
        </p:blipFill>
        <p:spPr>
          <a:xfrm>
            <a:off x="8596800" y="223475"/>
            <a:ext cx="318600" cy="318600"/>
          </a:xfrm>
          <a:prstGeom prst="rect">
            <a:avLst/>
          </a:prstGeom>
        </p:spPr>
      </p:pic>
      <p:sp>
        <p:nvSpPr>
          <p:cNvPr id="1578" name="Google Shape;1578;p237"/>
          <p:cNvSpPr txBox="1"/>
          <p:nvPr>
            <p:ph idx="1" type="body"/>
          </p:nvPr>
        </p:nvSpPr>
        <p:spPr>
          <a:xfrm>
            <a:off x="522175" y="909388"/>
            <a:ext cx="6795900" cy="483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400" u="none"/>
              <a:t>Gap: Invoicing &amp; COs</a:t>
            </a:r>
            <a:endParaRPr sz="3400" u="none"/>
          </a:p>
        </p:txBody>
      </p:sp>
      <p:sp>
        <p:nvSpPr>
          <p:cNvPr id="1579" name="Google Shape;1579;p237"/>
          <p:cNvSpPr txBox="1"/>
          <p:nvPr>
            <p:ph type="title"/>
          </p:nvPr>
        </p:nvSpPr>
        <p:spPr>
          <a:xfrm>
            <a:off x="463687" y="365725"/>
            <a:ext cx="6912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2"/>
                </a:solidFill>
              </a:rPr>
              <a:t>QuickBooks: Strengths &amp; Gaps</a:t>
            </a:r>
            <a:endParaRPr sz="25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ales Pitch">
  <a:themeElements>
    <a:clrScheme name="Simple Light">
      <a:dk1>
        <a:srgbClr val="08005F"/>
      </a:dk1>
      <a:lt1>
        <a:srgbClr val="FFFFFF"/>
      </a:lt1>
      <a:dk2>
        <a:srgbClr val="000000"/>
      </a:dk2>
      <a:lt2>
        <a:srgbClr val="B1A1FF"/>
      </a:lt2>
      <a:accent1>
        <a:srgbClr val="A1FF5F"/>
      </a:accent1>
      <a:accent2>
        <a:srgbClr val="1BBE90"/>
      </a:accent2>
      <a:accent3>
        <a:srgbClr val="0A485F"/>
      </a:accent3>
      <a:accent4>
        <a:srgbClr val="9ACAE0"/>
      </a:accent4>
      <a:accent5>
        <a:srgbClr val="D1D1EB"/>
      </a:accent5>
      <a:accent6>
        <a:srgbClr val="2837DB"/>
      </a:accent6>
      <a:hlink>
        <a:srgbClr val="2837D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ales Pitch">
  <a:themeElements>
    <a:clrScheme name="Simple Light">
      <a:dk1>
        <a:srgbClr val="08005F"/>
      </a:dk1>
      <a:lt1>
        <a:srgbClr val="FFFFFF"/>
      </a:lt1>
      <a:dk2>
        <a:srgbClr val="0E172A"/>
      </a:dk2>
      <a:lt2>
        <a:srgbClr val="F87029"/>
      </a:lt2>
      <a:accent1>
        <a:srgbClr val="A1FF5F"/>
      </a:accent1>
      <a:accent2>
        <a:srgbClr val="1BBE90"/>
      </a:accent2>
      <a:accent3>
        <a:srgbClr val="0A485F"/>
      </a:accent3>
      <a:accent4>
        <a:srgbClr val="9ACAE0"/>
      </a:accent4>
      <a:accent5>
        <a:srgbClr val="D1D1EB"/>
      </a:accent5>
      <a:accent6>
        <a:srgbClr val="2837DB"/>
      </a:accent6>
      <a:hlink>
        <a:srgbClr val="2837D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ales Pitch">
  <a:themeElements>
    <a:clrScheme name="Simple Light">
      <a:dk1>
        <a:srgbClr val="08005F"/>
      </a:dk1>
      <a:lt1>
        <a:srgbClr val="FFFFFF"/>
      </a:lt1>
      <a:dk2>
        <a:srgbClr val="0E172A"/>
      </a:dk2>
      <a:lt2>
        <a:srgbClr val="FF9158"/>
      </a:lt2>
      <a:accent1>
        <a:srgbClr val="A1FF5F"/>
      </a:accent1>
      <a:accent2>
        <a:srgbClr val="1BBE90"/>
      </a:accent2>
      <a:accent3>
        <a:srgbClr val="0A485F"/>
      </a:accent3>
      <a:accent4>
        <a:srgbClr val="9ACAE0"/>
      </a:accent4>
      <a:accent5>
        <a:srgbClr val="D1D1EB"/>
      </a:accent5>
      <a:accent6>
        <a:srgbClr val="2837DB"/>
      </a:accent6>
      <a:hlink>
        <a:srgbClr val="2837D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ales Pitch">
  <a:themeElements>
    <a:clrScheme name="Simple Light">
      <a:dk1>
        <a:srgbClr val="08005F"/>
      </a:dk1>
      <a:lt1>
        <a:srgbClr val="FFFFFF"/>
      </a:lt1>
      <a:dk2>
        <a:srgbClr val="0E172A"/>
      </a:dk2>
      <a:lt2>
        <a:srgbClr val="B1A1FF"/>
      </a:lt2>
      <a:accent1>
        <a:srgbClr val="FF9158"/>
      </a:accent1>
      <a:accent2>
        <a:srgbClr val="BFE8FF"/>
      </a:accent2>
      <a:accent3>
        <a:srgbClr val="0A485F"/>
      </a:accent3>
      <a:accent4>
        <a:srgbClr val="9ACAE0"/>
      </a:accent4>
      <a:accent5>
        <a:srgbClr val="D1D1EB"/>
      </a:accent5>
      <a:accent6>
        <a:srgbClr val="2837DB"/>
      </a:accent6>
      <a:hlink>
        <a:srgbClr val="2837D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