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218.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226.xml"/>
  <Override ContentType="application/vnd.openxmlformats-officedocument.presentationml.slideLayout+xml" PartName="/ppt/slideLayouts/slideLayout96.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96.xml"/>
  <Override ContentType="application/vnd.openxmlformats-officedocument.presentationml.slideLayout+xml" PartName="/ppt/slideLayouts/slideLayout234.xml"/>
  <Override ContentType="application/vnd.openxmlformats-officedocument.presentationml.slideLayout+xml" PartName="/ppt/slideLayouts/slideLayout102.xml"/>
  <Override ContentType="application/vnd.openxmlformats-officedocument.presentationml.slideLayout+xml" PartName="/ppt/slideLayouts/slideLayout188.xml"/>
  <Override ContentType="application/vnd.openxmlformats-officedocument.presentationml.slideLayout+xml" PartName="/ppt/slideLayouts/slideLayout242.xml"/>
  <Override ContentType="application/vnd.openxmlformats-officedocument.presentationml.slideLayout+xml" PartName="/ppt/slideLayouts/slideLayout165.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14.xml"/>
  <Override ContentType="application/vnd.openxmlformats-officedocument.presentationml.slideLayout+xml" PartName="/ppt/slideLayouts/slideLayout92.xml"/>
  <Override ContentType="application/vnd.openxmlformats-officedocument.presentationml.slideLayout+xml" PartName="/ppt/slideLayouts/slideLayout150.xml"/>
  <Override ContentType="application/vnd.openxmlformats-officedocument.presentationml.slideLayout+xml" PartName="/ppt/slideLayouts/slideLayout193.xml"/>
  <Override ContentType="application/vnd.openxmlformats-officedocument.presentationml.slideLayout+xml" PartName="/ppt/slideLayouts/slideLayout185.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238.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26.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06.xml"/>
  <Override ContentType="application/vnd.openxmlformats-officedocument.presentationml.slideLayout+xml" PartName="/ppt/slideLayouts/slideLayout223.xml"/>
  <Override ContentType="application/vnd.openxmlformats-officedocument.presentationml.slideLayout+xml" PartName="/ppt/slideLayouts/slideLayout142.xml"/>
  <Override ContentType="application/vnd.openxmlformats-officedocument.presentationml.slideLayout+xml" PartName="/ppt/slideLayouts/slideLayout12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210.xml"/>
  <Override ContentType="application/vnd.openxmlformats-officedocument.presentationml.slideLayout+xml" PartName="/ppt/slideLayouts/slideLayout45.xml"/>
  <Override ContentType="application/vnd.openxmlformats-officedocument.presentationml.slideLayout+xml" PartName="/ppt/slideLayouts/slideLayout189.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103.xml"/>
  <Override ContentType="application/vnd.openxmlformats-officedocument.presentationml.slideLayout+xml" PartName="/ppt/slideLayouts/slideLayout235.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219.xml"/>
  <Override ContentType="application/vnd.openxmlformats-officedocument.presentationml.slideLayout+xml" PartName="/ppt/slideLayouts/slideLayout70.xml"/>
  <Override ContentType="application/vnd.openxmlformats-officedocument.presentationml.slideLayout+xml" PartName="/ppt/slideLayouts/slideLayout217.xml"/>
  <Override ContentType="application/vnd.openxmlformats-officedocument.presentationml.slideLayout+xml" PartName="/ppt/slideLayouts/slideLayout128.xml"/>
  <Override ContentType="application/vnd.openxmlformats-officedocument.presentationml.slideLayout+xml" PartName="/ppt/slideLayouts/slideLayout225.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18.xml"/>
  <Override ContentType="application/vnd.openxmlformats-officedocument.presentationml.slideLayout+xml" PartName="/ppt/slideLayouts/slideLayout195.xml"/>
  <Override ContentType="application/vnd.openxmlformats-officedocument.presentationml.slideLayout+xml" PartName="/ppt/slideLayouts/slideLayout245.xml"/>
  <Override ContentType="application/vnd.openxmlformats-officedocument.presentationml.slideLayout+xml" PartName="/ppt/slideLayouts/slideLayout85.xml"/>
  <Override ContentType="application/vnd.openxmlformats-officedocument.presentationml.slideLayout+xml" PartName="/ppt/slideLayouts/slideLayout20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231.xml"/>
  <Override ContentType="application/vnd.openxmlformats-officedocument.presentationml.slideLayout+xml" PartName="/ppt/slideLayouts/slideLayout184.xml"/>
  <Override ContentType="application/vnd.openxmlformats-officedocument.presentationml.slideLayout+xml" PartName="/ppt/slideLayouts/slideLayout230.xml"/>
  <Override ContentType="application/vnd.openxmlformats-officedocument.presentationml.slideLayout+xml" PartName="/ppt/slideLayouts/slideLayout141.xml"/>
  <Override ContentType="application/vnd.openxmlformats-officedocument.presentationml.slideLayout+xml" PartName="/ppt/slideLayouts/slideLayout239.xml"/>
  <Override ContentType="application/vnd.openxmlformats-officedocument.presentationml.slideLayout+xml" PartName="/ppt/slideLayouts/slideLayout7.xml"/>
  <Override ContentType="application/vnd.openxmlformats-officedocument.presentationml.slideLayout+xml" PartName="/ppt/slideLayouts/slideLayout167.xml"/>
  <Override ContentType="application/vnd.openxmlformats-officedocument.presentationml.slideLayout+xml" PartName="/ppt/slideLayouts/slideLayout107.xml"/>
  <Override ContentType="application/vnd.openxmlformats-officedocument.presentationml.slideLayout+xml" PartName="/ppt/slideLayouts/slideLayout124.xml"/>
  <Override ContentType="application/vnd.openxmlformats-officedocument.presentationml.slideLayout+xml" PartName="/ppt/slideLayouts/slideLayout21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220.xml"/>
  <Override ContentType="application/vnd.openxmlformats-officedocument.presentationml.slideLayout+xml" PartName="/ppt/slideLayouts/slideLayout68.xml"/>
  <Override ContentType="application/vnd.openxmlformats-officedocument.presentationml.slideLayout+xml" PartName="/ppt/slideLayouts/slideLayout203.xml"/>
  <Override ContentType="application/vnd.openxmlformats-officedocument.presentationml.slideLayout+xml" PartName="/ppt/slideLayouts/slideLayout246.xml"/>
  <Override ContentType="application/vnd.openxmlformats-officedocument.presentationml.slideLayout+xml" PartName="/ppt/slideLayouts/slideLayout229.xml"/>
  <Override ContentType="application/vnd.openxmlformats-officedocument.presentationml.slideLayout+xml" PartName="/ppt/slideLayouts/slideLayout190.xml"/>
  <Override ContentType="application/vnd.openxmlformats-officedocument.presentationml.slideLayout+xml" PartName="/ppt/slideLayouts/slideLayout224.xml"/>
  <Override ContentType="application/vnd.openxmlformats-officedocument.presentationml.slideLayout+xml" PartName="/ppt/slideLayouts/slideLayout207.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241.xml"/>
  <Override ContentType="application/vnd.openxmlformats-officedocument.presentationml.slideLayout+xml" PartName="/ppt/slideLayouts/slideLayout31.xml"/>
  <Override ContentType="application/vnd.openxmlformats-officedocument.presentationml.slideLayout+xml" PartName="/ppt/slideLayouts/slideLayout80.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56.xml"/>
  <Override ContentType="application/vnd.openxmlformats-officedocument.presentationml.slideLayout+xml" PartName="/ppt/slideLayouts/slideLayout199.xml"/>
  <Override ContentType="application/vnd.openxmlformats-officedocument.presentationml.slideLayout+xml" PartName="/ppt/slideLayouts/slideLayout173.xml"/>
  <Override ContentType="application/vnd.openxmlformats-officedocument.presentationml.slideLayout+xml" PartName="/ppt/slideLayouts/slideLayout171.xml"/>
  <Override ContentType="application/vnd.openxmlformats-officedocument.presentationml.slideLayout+xml" PartName="/ppt/slideLayouts/slideLayout198.xml"/>
  <Override ContentType="application/vnd.openxmlformats-officedocument.presentationml.slideLayout+xml" PartName="/ppt/slideLayouts/slideLayout120.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216.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232.xml"/>
  <Override ContentType="application/vnd.openxmlformats-officedocument.presentationml.slideLayout+xml" PartName="/ppt/slideLayouts/slideLayout208.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228.xml"/>
  <Override ContentType="application/vnd.openxmlformats-officedocument.presentationml.slideLayout+xml" PartName="/ppt/slideLayouts/slideLayout135.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94.xml"/>
  <Override ContentType="application/vnd.openxmlformats-officedocument.presentationml.slideLayout+xml" PartName="/ppt/slideLayouts/slideLayout71.xml"/>
  <Override ContentType="application/vnd.openxmlformats-officedocument.presentationml.slideLayout+xml" PartName="/ppt/slideLayouts/slideLayout151.xml"/>
  <Override ContentType="application/vnd.openxmlformats-officedocument.presentationml.slideLayout+xml" PartName="/ppt/slideLayouts/slideLayout244.xml"/>
  <Override ContentType="application/vnd.openxmlformats-officedocument.presentationml.slideLayout+xml" PartName="/ppt/slideLayouts/slideLayout201.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116.xml"/>
  <Override ContentType="application/vnd.openxmlformats-officedocument.presentationml.slideLayout+xml" PartName="/ppt/slideLayouts/slideLayout221.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204.xml"/>
  <Override ContentType="application/vnd.openxmlformats-officedocument.presentationml.slideLayout+xml" PartName="/ppt/slideLayouts/slideLayout212.xml"/>
  <Override ContentType="application/vnd.openxmlformats-officedocument.presentationml.slideLayout+xml" PartName="/ppt/slideLayouts/slideLayout183.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90.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51.xml"/>
  <Override ContentType="application/vnd.openxmlformats-officedocument.presentationml.slideLayout+xml" PartName="/ppt/slideLayouts/slideLayout94.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87.xml"/>
  <Override ContentType="application/vnd.openxmlformats-officedocument.presentationml.slideLayout+xml" PartName="/ppt/slideLayouts/slideLayout236.xml"/>
  <Override ContentType="application/vnd.openxmlformats-officedocument.presentationml.slideLayout+xml" PartName="/ppt/slideLayouts/slideLayout191.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58.xml"/>
  <Override ContentType="application/vnd.openxmlformats-officedocument.presentationml.slideLayout+xml" PartName="/ppt/slideLayouts/slideLayout240.xml"/>
  <Override ContentType="application/vnd.openxmlformats-officedocument.presentationml.slideLayout+xml" PartName="/ppt/slideLayouts/slideLayout15.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200.xml"/>
  <Override ContentType="application/vnd.openxmlformats-officedocument.presentationml.slideLayout+xml" PartName="/ppt/slideLayouts/slideLayout243.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97.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101.xml"/>
  <Override ContentType="application/vnd.openxmlformats-officedocument.presentationml.slideLayout+xml" PartName="/ppt/slideLayouts/slideLayout233.xml"/>
  <Override ContentType="application/vnd.openxmlformats-officedocument.presentationml.slideLayout+xml" PartName="/ppt/slideLayouts/slideLayout179.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215.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09.xml"/>
  <Override ContentType="application/vnd.openxmlformats-officedocument.presentationml.slideLayout+xml" PartName="/ppt/slideLayouts/slideLayout227.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205.xml"/>
  <Override ContentType="application/vnd.openxmlformats-officedocument.presentationml.slideLayout+xml" PartName="/ppt/slideLayouts/slideLayout222.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115.xml"/>
  <Override ContentType="application/vnd.openxmlformats-officedocument.presentationml.slideLayout+xml" PartName="/ppt/slideLayouts/slideLayout192.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211.xml"/>
  <Override ContentType="application/vnd.openxmlformats-officedocument.presentationml.slideLayout+xml" PartName="/ppt/slideLayouts/slideLayout100.xml"/>
  <Override ContentType="application/vnd.openxmlformats-officedocument.presentationml.slideLayout+xml" PartName="/ppt/slideLayouts/slideLayout237.xml"/>
  <Override ContentType="application/vnd.openxmlformats-officedocument.presentationml.slideLayout+xml" PartName="/ppt/slideLayouts/slideLayout143.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86.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94" r:id="rId4"/>
    <p:sldMasterId id="2147483895" r:id="rId5"/>
    <p:sldMasterId id="2147483896" r:id="rId6"/>
    <p:sldMasterId id="2147483897" r:id="rId7"/>
    <p:sldMasterId id="2147483898" r:id="rId8"/>
    <p:sldMasterId id="2147483899"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Lst>
  <p:sldSz cy="5143500" cx="9144000"/>
  <p:notesSz cx="6858000" cy="9144000"/>
  <p:embeddedFontLst>
    <p:embeddedFont>
      <p:font typeface="Montserrat SemiBold"/>
      <p:regular r:id="rId25"/>
      <p:bold r:id="rId26"/>
      <p:italic r:id="rId27"/>
      <p:boldItalic r:id="rId28"/>
    </p:embeddedFont>
    <p:embeddedFont>
      <p:font typeface="Montserrat"/>
      <p:regular r:id="rId29"/>
      <p:bold r:id="rId30"/>
      <p:italic r:id="rId31"/>
      <p:boldItalic r:id="rId32"/>
    </p:embeddedFont>
    <p:embeddedFont>
      <p:font typeface="Montserrat Medium"/>
      <p:regular r:id="rId33"/>
      <p:bold r:id="rId34"/>
      <p:italic r:id="rId35"/>
      <p:boldItalic r:id="rId36"/>
    </p:embeddedFont>
    <p:embeddedFont>
      <p:font typeface="Albert Sans"/>
      <p:regular r:id="rId37"/>
      <p:bold r:id="rId38"/>
      <p:italic r:id="rId39"/>
      <p:boldItalic r:id="rId40"/>
    </p:embeddedFont>
    <p:embeddedFont>
      <p:font typeface="Nanum Myeongjo"/>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bertSans-boldItalic.fntdata"/><Relationship Id="rId42" Type="http://schemas.openxmlformats.org/officeDocument/2006/relationships/font" Target="fonts/NanumMyeongjo-bold.fntdata"/><Relationship Id="rId41" Type="http://schemas.openxmlformats.org/officeDocument/2006/relationships/font" Target="fonts/NanumMyeongjo-regular.fnt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font" Target="fonts/Montserrat-italic.fntdata"/><Relationship Id="rId30" Type="http://schemas.openxmlformats.org/officeDocument/2006/relationships/font" Target="fonts/Montserrat-bold.fntdata"/><Relationship Id="rId33" Type="http://schemas.openxmlformats.org/officeDocument/2006/relationships/font" Target="fonts/MontserratMedium-regular.fntdata"/><Relationship Id="rId32" Type="http://schemas.openxmlformats.org/officeDocument/2006/relationships/font" Target="fonts/Montserrat-boldItalic.fntdata"/><Relationship Id="rId35" Type="http://schemas.openxmlformats.org/officeDocument/2006/relationships/font" Target="fonts/MontserratMedium-italic.fntdata"/><Relationship Id="rId34" Type="http://schemas.openxmlformats.org/officeDocument/2006/relationships/font" Target="fonts/MontserratMedium-bold.fntdata"/><Relationship Id="rId37" Type="http://schemas.openxmlformats.org/officeDocument/2006/relationships/font" Target="fonts/AlbertSans-regular.fntdata"/><Relationship Id="rId36" Type="http://schemas.openxmlformats.org/officeDocument/2006/relationships/font" Target="fonts/MontserratMedium-boldItalic.fntdata"/><Relationship Id="rId39" Type="http://schemas.openxmlformats.org/officeDocument/2006/relationships/font" Target="fonts/AlbertSans-italic.fntdata"/><Relationship Id="rId38" Type="http://schemas.openxmlformats.org/officeDocument/2006/relationships/font" Target="fonts/AlbertSans-bold.fntdata"/><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font" Target="fonts/MontserratSemiBold-bold.fntdata"/><Relationship Id="rId25" Type="http://schemas.openxmlformats.org/officeDocument/2006/relationships/font" Target="fonts/MontserratSemiBold-regular.fntdata"/><Relationship Id="rId28" Type="http://schemas.openxmlformats.org/officeDocument/2006/relationships/font" Target="fonts/MontserratSemiBold-boldItalic.fntdata"/><Relationship Id="rId27" Type="http://schemas.openxmlformats.org/officeDocument/2006/relationships/font" Target="fonts/MontserratSemiBold-italic.fntdata"/><Relationship Id="rId29" Type="http://schemas.openxmlformats.org/officeDocument/2006/relationships/font" Target="fonts/Montserrat-regular.fntdata"/><Relationship Id="rId11" Type="http://schemas.openxmlformats.org/officeDocument/2006/relationships/slide" Target="slides/slide1.xml"/><Relationship Id="rId10" Type="http://schemas.openxmlformats.org/officeDocument/2006/relationships/notesMaster" Target="notesMasters/notesMaster1.xml"/><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3" name="Shape 1583"/>
        <p:cNvGrpSpPr/>
        <p:nvPr/>
      </p:nvGrpSpPr>
      <p:grpSpPr>
        <a:xfrm>
          <a:off x="0" y="0"/>
          <a:ext cx="0" cy="0"/>
          <a:chOff x="0" y="0"/>
          <a:chExt cx="0" cy="0"/>
        </a:xfrm>
      </p:grpSpPr>
      <p:sp>
        <p:nvSpPr>
          <p:cNvPr id="1584" name="Google Shape;1584;g342016628a0_1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5" name="Google Shape;1585;g342016628a0_1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4" name="Shape 1724"/>
        <p:cNvGrpSpPr/>
        <p:nvPr/>
      </p:nvGrpSpPr>
      <p:grpSpPr>
        <a:xfrm>
          <a:off x="0" y="0"/>
          <a:ext cx="0" cy="0"/>
          <a:chOff x="0" y="0"/>
          <a:chExt cx="0" cy="0"/>
        </a:xfrm>
      </p:grpSpPr>
      <p:sp>
        <p:nvSpPr>
          <p:cNvPr id="1725" name="Google Shape;1725;g35e51c194f6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6" name="Google Shape;1726;g35e51c194f6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342016628a0_1_1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1" name="Google Shape;1741;g342016628a0_1_1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9" name="Shape 1749"/>
        <p:cNvGrpSpPr/>
        <p:nvPr/>
      </p:nvGrpSpPr>
      <p:grpSpPr>
        <a:xfrm>
          <a:off x="0" y="0"/>
          <a:ext cx="0" cy="0"/>
          <a:chOff x="0" y="0"/>
          <a:chExt cx="0" cy="0"/>
        </a:xfrm>
      </p:grpSpPr>
      <p:sp>
        <p:nvSpPr>
          <p:cNvPr id="1750" name="Google Shape;1750;g342016628a0_1_1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1" name="Google Shape;1751;g342016628a0_1_1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35e51c194f6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6" name="Google Shape;1756;g35e51c194f6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Clr>
                <a:srgbClr val="444746"/>
              </a:buClr>
              <a:buSzPts val="2100"/>
              <a:buFont typeface="Montserrat"/>
              <a:buChar char="●"/>
            </a:pPr>
            <a:r>
              <a:rPr lang="en" sz="2100">
                <a:solidFill>
                  <a:srgbClr val="444746"/>
                </a:solidFill>
                <a:latin typeface="Montserrat"/>
                <a:ea typeface="Montserrat"/>
                <a:cs typeface="Montserrat"/>
                <a:sym typeface="Montserrat"/>
              </a:rPr>
              <a:t>Homeowners need financing more than ever! </a:t>
            </a:r>
            <a:endParaRPr sz="2100">
              <a:solidFill>
                <a:srgbClr val="444746"/>
              </a:solidFill>
              <a:latin typeface="Montserrat"/>
              <a:ea typeface="Montserrat"/>
              <a:cs typeface="Montserrat"/>
              <a:sym typeface="Montserrat"/>
            </a:endParaRPr>
          </a:p>
          <a:p>
            <a:pPr indent="-361950" lvl="1" marL="914400" rtl="0" algn="l">
              <a:spcBef>
                <a:spcPts val="0"/>
              </a:spcBef>
              <a:spcAft>
                <a:spcPts val="0"/>
              </a:spcAft>
              <a:buClr>
                <a:srgbClr val="444746"/>
              </a:buClr>
              <a:buSzPts val="2100"/>
              <a:buFont typeface="Montserrat"/>
              <a:buChar char="○"/>
            </a:pPr>
            <a:r>
              <a:rPr lang="en" sz="2100">
                <a:solidFill>
                  <a:srgbClr val="444746"/>
                </a:solidFill>
                <a:latin typeface="Montserrat"/>
                <a:ea typeface="Montserrat"/>
                <a:cs typeface="Montserrat"/>
                <a:sym typeface="Montserrat"/>
              </a:rPr>
              <a:t>In addition to a declining housing market, inflation has led to homeowners being cash poor.</a:t>
            </a:r>
            <a:endParaRPr sz="2100">
              <a:solidFill>
                <a:srgbClr val="444746"/>
              </a:solidFill>
              <a:latin typeface="Montserrat"/>
              <a:ea typeface="Montserrat"/>
              <a:cs typeface="Montserrat"/>
              <a:sym typeface="Montserrat"/>
            </a:endParaRPr>
          </a:p>
          <a:p>
            <a:pPr indent="-361950" lvl="0" marL="457200" rtl="0" algn="l">
              <a:spcBef>
                <a:spcPts val="0"/>
              </a:spcBef>
              <a:spcAft>
                <a:spcPts val="0"/>
              </a:spcAft>
              <a:buClr>
                <a:srgbClr val="444746"/>
              </a:buClr>
              <a:buSzPts val="2100"/>
              <a:buFont typeface="Montserrat"/>
              <a:buChar char="●"/>
            </a:pPr>
            <a:r>
              <a:rPr lang="en" sz="2100">
                <a:solidFill>
                  <a:srgbClr val="444746"/>
                </a:solidFill>
                <a:latin typeface="Montserrat"/>
                <a:ea typeface="Montserrat"/>
                <a:cs typeface="Montserrat"/>
                <a:sym typeface="Montserrat"/>
              </a:rPr>
              <a:t>Leverage RenoFi as an added tool. </a:t>
            </a:r>
            <a:endParaRPr sz="2100">
              <a:solidFill>
                <a:srgbClr val="444746"/>
              </a:solidFill>
              <a:latin typeface="Montserrat"/>
              <a:ea typeface="Montserrat"/>
              <a:cs typeface="Montserrat"/>
              <a:sym typeface="Montserrat"/>
            </a:endParaRPr>
          </a:p>
          <a:p>
            <a:pPr indent="-361950" lvl="0" marL="457200" rtl="0" algn="l">
              <a:spcBef>
                <a:spcPts val="0"/>
              </a:spcBef>
              <a:spcAft>
                <a:spcPts val="0"/>
              </a:spcAft>
              <a:buClr>
                <a:srgbClr val="444746"/>
              </a:buClr>
              <a:buSzPts val="2100"/>
              <a:buFont typeface="Montserrat"/>
              <a:buChar char="●"/>
            </a:pPr>
            <a:r>
              <a:rPr lang="en" sz="2100">
                <a:solidFill>
                  <a:srgbClr val="444746"/>
                </a:solidFill>
                <a:latin typeface="Montserrat"/>
                <a:ea typeface="Montserrat"/>
                <a:cs typeface="Montserrat"/>
                <a:sym typeface="Montserrat"/>
              </a:rPr>
              <a:t>With so many different loans out there (not designed for renovations), help your homeowners find a loan designed for REMODELERS!</a:t>
            </a:r>
            <a:endParaRPr sz="3400">
              <a:solidFill>
                <a:srgbClr val="444746"/>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7" name="Shape 1777"/>
        <p:cNvGrpSpPr/>
        <p:nvPr/>
      </p:nvGrpSpPr>
      <p:grpSpPr>
        <a:xfrm>
          <a:off x="0" y="0"/>
          <a:ext cx="0" cy="0"/>
          <a:chOff x="0" y="0"/>
          <a:chExt cx="0" cy="0"/>
        </a:xfrm>
      </p:grpSpPr>
      <p:sp>
        <p:nvSpPr>
          <p:cNvPr id="1778" name="Google Shape;1778;g35074d79560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9" name="Google Shape;1779;g35074d79560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7" name="Shape 1597"/>
        <p:cNvGrpSpPr/>
        <p:nvPr/>
      </p:nvGrpSpPr>
      <p:grpSpPr>
        <a:xfrm>
          <a:off x="0" y="0"/>
          <a:ext cx="0" cy="0"/>
          <a:chOff x="0" y="0"/>
          <a:chExt cx="0" cy="0"/>
        </a:xfrm>
      </p:grpSpPr>
      <p:sp>
        <p:nvSpPr>
          <p:cNvPr id="1598" name="Google Shape;1598;g35074d79560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9" name="Google Shape;1599;g35074d79560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9" name="Shape 1609"/>
        <p:cNvGrpSpPr/>
        <p:nvPr/>
      </p:nvGrpSpPr>
      <p:grpSpPr>
        <a:xfrm>
          <a:off x="0" y="0"/>
          <a:ext cx="0" cy="0"/>
          <a:chOff x="0" y="0"/>
          <a:chExt cx="0" cy="0"/>
        </a:xfrm>
      </p:grpSpPr>
      <p:sp>
        <p:nvSpPr>
          <p:cNvPr id="1610" name="Google Shape;1610;g35074d79560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1" name="Google Shape;1611;g35074d79560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0" name="Shape 1620"/>
        <p:cNvGrpSpPr/>
        <p:nvPr/>
      </p:nvGrpSpPr>
      <p:grpSpPr>
        <a:xfrm>
          <a:off x="0" y="0"/>
          <a:ext cx="0" cy="0"/>
          <a:chOff x="0" y="0"/>
          <a:chExt cx="0" cy="0"/>
        </a:xfrm>
      </p:grpSpPr>
      <p:sp>
        <p:nvSpPr>
          <p:cNvPr id="1621" name="Google Shape;1621;g342016628a0_1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2" name="Google Shape;1622;g342016628a0_1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342016628a0_1_1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6" name="Google Shape;1646;g342016628a0_1_1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35516f4dfac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35516f4dfac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8" name="Shape 1698"/>
        <p:cNvGrpSpPr/>
        <p:nvPr/>
      </p:nvGrpSpPr>
      <p:grpSpPr>
        <a:xfrm>
          <a:off x="0" y="0"/>
          <a:ext cx="0" cy="0"/>
          <a:chOff x="0" y="0"/>
          <a:chExt cx="0" cy="0"/>
        </a:xfrm>
      </p:grpSpPr>
      <p:sp>
        <p:nvSpPr>
          <p:cNvPr id="1699" name="Google Shape;1699;g35fc8e33cc8_1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0" name="Google Shape;1700;g35fc8e33cc8_1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35074d79560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7" name="Google Shape;1707;g35074d79560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35516f4dfac_1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8" name="Google Shape;1718;g35516f4dfac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4.png"/></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9.png"/><Relationship Id="rId3" Type="http://schemas.openxmlformats.org/officeDocument/2006/relationships/image" Target="../media/image2.png"/></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6.png"/><Relationship Id="rId3"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7.png"/><Relationship Id="rId3" Type="http://schemas.openxmlformats.org/officeDocument/2006/relationships/image" Target="../media/image2.png"/></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png"/></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9.png"/><Relationship Id="rId3" Type="http://schemas.openxmlformats.org/officeDocument/2006/relationships/image" Target="../media/image1.png"/><Relationship Id="rId4" Type="http://schemas.openxmlformats.org/officeDocument/2006/relationships/image" Target="../media/image29.png"/></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5.png"/><Relationship Id="rId3" Type="http://schemas.openxmlformats.org/officeDocument/2006/relationships/image" Target="../media/image1.png"/></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8.png"/><Relationship Id="rId3" Type="http://schemas.openxmlformats.org/officeDocument/2006/relationships/image" Target="../media/image1.png"/></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643" name="Shape 643"/>
        <p:cNvGrpSpPr/>
        <p:nvPr/>
      </p:nvGrpSpPr>
      <p:grpSpPr>
        <a:xfrm>
          <a:off x="0" y="0"/>
          <a:ext cx="0" cy="0"/>
          <a:chOff x="0" y="0"/>
          <a:chExt cx="0" cy="0"/>
        </a:xfrm>
      </p:grpSpPr>
      <p:sp>
        <p:nvSpPr>
          <p:cNvPr id="644" name="Google Shape;644;p10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5" name="Google Shape;645;p10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46" name="Google Shape;646;p10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47" name="Google Shape;647;p10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648" name="Shape 648"/>
        <p:cNvGrpSpPr/>
        <p:nvPr/>
      </p:nvGrpSpPr>
      <p:grpSpPr>
        <a:xfrm>
          <a:off x="0" y="0"/>
          <a:ext cx="0" cy="0"/>
          <a:chOff x="0" y="0"/>
          <a:chExt cx="0" cy="0"/>
        </a:xfrm>
      </p:grpSpPr>
      <p:sp>
        <p:nvSpPr>
          <p:cNvPr id="649" name="Google Shape;649;p10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0" name="Google Shape;650;p10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651" name="Shape 651"/>
        <p:cNvGrpSpPr/>
        <p:nvPr/>
      </p:nvGrpSpPr>
      <p:grpSpPr>
        <a:xfrm>
          <a:off x="0" y="0"/>
          <a:ext cx="0" cy="0"/>
          <a:chOff x="0" y="0"/>
          <a:chExt cx="0" cy="0"/>
        </a:xfrm>
      </p:grpSpPr>
      <p:sp>
        <p:nvSpPr>
          <p:cNvPr id="652" name="Google Shape;652;p105"/>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653" name="Google Shape;653;p105"/>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654" name="Google Shape;654;p10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655" name="Shape 655"/>
        <p:cNvGrpSpPr/>
        <p:nvPr/>
      </p:nvGrpSpPr>
      <p:grpSpPr>
        <a:xfrm>
          <a:off x="0" y="0"/>
          <a:ext cx="0" cy="0"/>
          <a:chOff x="0" y="0"/>
          <a:chExt cx="0" cy="0"/>
        </a:xfrm>
      </p:grpSpPr>
      <p:sp>
        <p:nvSpPr>
          <p:cNvPr id="656" name="Google Shape;656;p10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57" name="Google Shape;657;p10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658" name="Shape 658"/>
        <p:cNvGrpSpPr/>
        <p:nvPr/>
      </p:nvGrpSpPr>
      <p:grpSpPr>
        <a:xfrm>
          <a:off x="0" y="0"/>
          <a:ext cx="0" cy="0"/>
          <a:chOff x="0" y="0"/>
          <a:chExt cx="0" cy="0"/>
        </a:xfrm>
      </p:grpSpPr>
      <p:sp>
        <p:nvSpPr>
          <p:cNvPr id="659" name="Google Shape;659;p10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0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61" name="Google Shape;661;p10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662" name="Google Shape;662;p10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663" name="Google Shape;663;p10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664" name="Shape 664"/>
        <p:cNvGrpSpPr/>
        <p:nvPr/>
      </p:nvGrpSpPr>
      <p:grpSpPr>
        <a:xfrm>
          <a:off x="0" y="0"/>
          <a:ext cx="0" cy="0"/>
          <a:chOff x="0" y="0"/>
          <a:chExt cx="0" cy="0"/>
        </a:xfrm>
      </p:grpSpPr>
      <p:sp>
        <p:nvSpPr>
          <p:cNvPr id="665" name="Google Shape;665;p108"/>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666" name="Google Shape;666;p10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667" name="Shape 667"/>
        <p:cNvGrpSpPr/>
        <p:nvPr/>
      </p:nvGrpSpPr>
      <p:grpSpPr>
        <a:xfrm>
          <a:off x="0" y="0"/>
          <a:ext cx="0" cy="0"/>
          <a:chOff x="0" y="0"/>
          <a:chExt cx="0" cy="0"/>
        </a:xfrm>
      </p:grpSpPr>
      <p:sp>
        <p:nvSpPr>
          <p:cNvPr id="668" name="Google Shape;668;p109"/>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69" name="Google Shape;669;p109"/>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670" name="Google Shape;670;p1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1" name="Shape 671"/>
        <p:cNvGrpSpPr/>
        <p:nvPr/>
      </p:nvGrpSpPr>
      <p:grpSpPr>
        <a:xfrm>
          <a:off x="0" y="0"/>
          <a:ext cx="0" cy="0"/>
          <a:chOff x="0" y="0"/>
          <a:chExt cx="0" cy="0"/>
        </a:xfrm>
      </p:grpSpPr>
      <p:sp>
        <p:nvSpPr>
          <p:cNvPr id="672" name="Google Shape;672;p1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673" name="Shape 673"/>
        <p:cNvGrpSpPr/>
        <p:nvPr/>
      </p:nvGrpSpPr>
      <p:grpSpPr>
        <a:xfrm>
          <a:off x="0" y="0"/>
          <a:ext cx="0" cy="0"/>
          <a:chOff x="0" y="0"/>
          <a:chExt cx="0" cy="0"/>
        </a:xfrm>
      </p:grpSpPr>
      <p:sp>
        <p:nvSpPr>
          <p:cNvPr id="674" name="Google Shape;674;p111"/>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5" name="Google Shape;675;p1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76" name="Google Shape;676;p111"/>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677" name="Google Shape;677;p111"/>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678" name="Google Shape;678;p111"/>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679" name="Google Shape;679;p111"/>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680" name="Google Shape;680;p111"/>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681" name="Google Shape;681;p111"/>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1">
    <p:spTree>
      <p:nvGrpSpPr>
        <p:cNvPr id="682" name="Shape 682"/>
        <p:cNvGrpSpPr/>
        <p:nvPr/>
      </p:nvGrpSpPr>
      <p:grpSpPr>
        <a:xfrm>
          <a:off x="0" y="0"/>
          <a:ext cx="0" cy="0"/>
          <a:chOff x="0" y="0"/>
          <a:chExt cx="0" cy="0"/>
        </a:xfrm>
      </p:grpSpPr>
      <p:sp>
        <p:nvSpPr>
          <p:cNvPr id="683" name="Google Shape;683;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4" name="Google Shape;684;p112"/>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5" name="Google Shape;685;p112"/>
          <p:cNvSpPr/>
          <p:nvPr>
            <p:ph idx="2" type="pic"/>
          </p:nvPr>
        </p:nvSpPr>
        <p:spPr>
          <a:xfrm>
            <a:off x="4992024" y="1152775"/>
            <a:ext cx="3840300" cy="3416400"/>
          </a:xfrm>
          <a:prstGeom prst="rect">
            <a:avLst/>
          </a:prstGeom>
          <a:noFill/>
          <a:ln>
            <a:noFill/>
          </a:ln>
        </p:spPr>
      </p:sp>
      <p:sp>
        <p:nvSpPr>
          <p:cNvPr id="686" name="Google Shape;686;p1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687" name="Shape 687"/>
        <p:cNvGrpSpPr/>
        <p:nvPr/>
      </p:nvGrpSpPr>
      <p:grpSpPr>
        <a:xfrm>
          <a:off x="0" y="0"/>
          <a:ext cx="0" cy="0"/>
          <a:chOff x="0" y="0"/>
          <a:chExt cx="0" cy="0"/>
        </a:xfrm>
      </p:grpSpPr>
      <p:sp>
        <p:nvSpPr>
          <p:cNvPr id="688" name="Google Shape;688;p1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89" name="Google Shape;689;p11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0" name="Google Shape;690;p113"/>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1" name="Google Shape;691;p113"/>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2" name="Google Shape;692;p113"/>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693" name="Google Shape;693;p113"/>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694" name="Shape 694"/>
        <p:cNvGrpSpPr/>
        <p:nvPr/>
      </p:nvGrpSpPr>
      <p:grpSpPr>
        <a:xfrm>
          <a:off x="0" y="0"/>
          <a:ext cx="0" cy="0"/>
          <a:chOff x="0" y="0"/>
          <a:chExt cx="0" cy="0"/>
        </a:xfrm>
      </p:grpSpPr>
      <p:sp>
        <p:nvSpPr>
          <p:cNvPr id="695" name="Google Shape;695;p1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696" name="Google Shape;696;p114"/>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7" name="Google Shape;697;p114"/>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8" name="Google Shape;698;p114"/>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99" name="Google Shape;699;p114"/>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00" name="Google Shape;700;p114"/>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1" name="Google Shape;701;p114"/>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02" name="Google Shape;702;p114"/>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703" name="Shape 703"/>
        <p:cNvGrpSpPr/>
        <p:nvPr/>
      </p:nvGrpSpPr>
      <p:grpSpPr>
        <a:xfrm>
          <a:off x="0" y="0"/>
          <a:ext cx="0" cy="0"/>
          <a:chOff x="0" y="0"/>
          <a:chExt cx="0" cy="0"/>
        </a:xfrm>
      </p:grpSpPr>
      <p:sp>
        <p:nvSpPr>
          <p:cNvPr id="704" name="Google Shape;704;p1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05" name="Google Shape;705;p115"/>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6" name="Google Shape;706;p115"/>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7" name="Google Shape;707;p115"/>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8" name="Google Shape;708;p115"/>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9" name="Google Shape;709;p115"/>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10" name="Google Shape;710;p115"/>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11" name="Google Shape;711;p115"/>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12" name="Google Shape;712;p115"/>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713" name="Google Shape;713;p115"/>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714" name="Shape 714"/>
        <p:cNvGrpSpPr/>
        <p:nvPr/>
      </p:nvGrpSpPr>
      <p:grpSpPr>
        <a:xfrm>
          <a:off x="0" y="0"/>
          <a:ext cx="0" cy="0"/>
          <a:chOff x="0" y="0"/>
          <a:chExt cx="0" cy="0"/>
        </a:xfrm>
      </p:grpSpPr>
      <p:sp>
        <p:nvSpPr>
          <p:cNvPr id="715" name="Google Shape;715;p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6" name="Google Shape;716;p1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17" name="Google Shape;717;p116"/>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1">
    <p:spTree>
      <p:nvGrpSpPr>
        <p:cNvPr id="718" name="Shape 718"/>
        <p:cNvGrpSpPr/>
        <p:nvPr/>
      </p:nvGrpSpPr>
      <p:grpSpPr>
        <a:xfrm>
          <a:off x="0" y="0"/>
          <a:ext cx="0" cy="0"/>
          <a:chOff x="0" y="0"/>
          <a:chExt cx="0" cy="0"/>
        </a:xfrm>
      </p:grpSpPr>
      <p:sp>
        <p:nvSpPr>
          <p:cNvPr id="719" name="Google Shape;719;p117"/>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0" name="Google Shape;720;p117"/>
          <p:cNvSpPr/>
          <p:nvPr>
            <p:ph idx="2" type="pic"/>
          </p:nvPr>
        </p:nvSpPr>
        <p:spPr>
          <a:xfrm>
            <a:off x="4804825" y="1133300"/>
            <a:ext cx="4027500" cy="2392800"/>
          </a:xfrm>
          <a:prstGeom prst="rect">
            <a:avLst/>
          </a:prstGeom>
          <a:noFill/>
          <a:ln>
            <a:noFill/>
          </a:ln>
        </p:spPr>
      </p:sp>
      <p:sp>
        <p:nvSpPr>
          <p:cNvPr id="721" name="Google Shape;721;p117"/>
          <p:cNvSpPr/>
          <p:nvPr>
            <p:ph idx="3" type="pic"/>
          </p:nvPr>
        </p:nvSpPr>
        <p:spPr>
          <a:xfrm>
            <a:off x="311725" y="1133300"/>
            <a:ext cx="4027500" cy="2392800"/>
          </a:xfrm>
          <a:prstGeom prst="rect">
            <a:avLst/>
          </a:prstGeom>
          <a:noFill/>
          <a:ln>
            <a:noFill/>
          </a:ln>
        </p:spPr>
      </p:sp>
      <p:sp>
        <p:nvSpPr>
          <p:cNvPr id="722" name="Google Shape;722;p117"/>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3" name="Google Shape;723;p1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24" name="Google Shape;724;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5" name="Google Shape;725;p117"/>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26" name="Google Shape;726;p117"/>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727" name="Shape 727"/>
        <p:cNvGrpSpPr/>
        <p:nvPr/>
      </p:nvGrpSpPr>
      <p:grpSpPr>
        <a:xfrm>
          <a:off x="0" y="0"/>
          <a:ext cx="0" cy="0"/>
          <a:chOff x="0" y="0"/>
          <a:chExt cx="0" cy="0"/>
        </a:xfrm>
      </p:grpSpPr>
      <p:sp>
        <p:nvSpPr>
          <p:cNvPr id="728" name="Google Shape;728;p118"/>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29" name="Google Shape;729;p118"/>
          <p:cNvSpPr/>
          <p:nvPr>
            <p:ph idx="2" type="pic"/>
          </p:nvPr>
        </p:nvSpPr>
        <p:spPr>
          <a:xfrm>
            <a:off x="6205225" y="1128325"/>
            <a:ext cx="2627100" cy="2273100"/>
          </a:xfrm>
          <a:prstGeom prst="rect">
            <a:avLst/>
          </a:prstGeom>
          <a:noFill/>
          <a:ln>
            <a:noFill/>
          </a:ln>
        </p:spPr>
      </p:sp>
      <p:sp>
        <p:nvSpPr>
          <p:cNvPr id="730" name="Google Shape;730;p118"/>
          <p:cNvSpPr/>
          <p:nvPr>
            <p:ph idx="3" type="pic"/>
          </p:nvPr>
        </p:nvSpPr>
        <p:spPr>
          <a:xfrm>
            <a:off x="311725" y="1128325"/>
            <a:ext cx="2627100" cy="2273100"/>
          </a:xfrm>
          <a:prstGeom prst="rect">
            <a:avLst/>
          </a:prstGeom>
          <a:noFill/>
          <a:ln>
            <a:noFill/>
          </a:ln>
        </p:spPr>
      </p:sp>
      <p:sp>
        <p:nvSpPr>
          <p:cNvPr id="731" name="Google Shape;731;p118"/>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2" name="Google Shape;732;p118"/>
          <p:cNvSpPr/>
          <p:nvPr>
            <p:ph idx="5" type="pic"/>
          </p:nvPr>
        </p:nvSpPr>
        <p:spPr>
          <a:xfrm>
            <a:off x="3255250" y="1128325"/>
            <a:ext cx="2627100" cy="2273100"/>
          </a:xfrm>
          <a:prstGeom prst="rect">
            <a:avLst/>
          </a:prstGeom>
          <a:noFill/>
          <a:ln>
            <a:noFill/>
          </a:ln>
        </p:spPr>
      </p:sp>
      <p:sp>
        <p:nvSpPr>
          <p:cNvPr id="733" name="Google Shape;733;p118"/>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34" name="Google Shape;734;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35" name="Google Shape;735;p1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6" name="Google Shape;736;p118"/>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37" name="Google Shape;737;p118"/>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738" name="Google Shape;738;p118"/>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_2">
    <p:spTree>
      <p:nvGrpSpPr>
        <p:cNvPr id="739" name="Shape 739"/>
        <p:cNvGrpSpPr/>
        <p:nvPr/>
      </p:nvGrpSpPr>
      <p:grpSpPr>
        <a:xfrm>
          <a:off x="0" y="0"/>
          <a:ext cx="0" cy="0"/>
          <a:chOff x="0" y="0"/>
          <a:chExt cx="0" cy="0"/>
        </a:xfrm>
      </p:grpSpPr>
      <p:sp>
        <p:nvSpPr>
          <p:cNvPr id="740" name="Google Shape;740;p119"/>
          <p:cNvSpPr/>
          <p:nvPr>
            <p:ph idx="2" type="pic"/>
          </p:nvPr>
        </p:nvSpPr>
        <p:spPr>
          <a:xfrm>
            <a:off x="311700" y="445025"/>
            <a:ext cx="8520600" cy="4218300"/>
          </a:xfrm>
          <a:prstGeom prst="rect">
            <a:avLst/>
          </a:prstGeom>
          <a:noFill/>
          <a:ln>
            <a:noFill/>
          </a:ln>
        </p:spPr>
      </p:sp>
      <p:sp>
        <p:nvSpPr>
          <p:cNvPr id="741" name="Google Shape;741;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742" name="Shape 742"/>
        <p:cNvGrpSpPr/>
        <p:nvPr/>
      </p:nvGrpSpPr>
      <p:grpSpPr>
        <a:xfrm>
          <a:off x="0" y="0"/>
          <a:ext cx="0" cy="0"/>
          <a:chOff x="0" y="0"/>
          <a:chExt cx="0" cy="0"/>
        </a:xfrm>
      </p:grpSpPr>
      <p:sp>
        <p:nvSpPr>
          <p:cNvPr id="743" name="Google Shape;743;p1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744" name="Google Shape;744;p120"/>
          <p:cNvSpPr/>
          <p:nvPr>
            <p:ph idx="2" type="pic"/>
          </p:nvPr>
        </p:nvSpPr>
        <p:spPr>
          <a:xfrm>
            <a:off x="3389600" y="118913"/>
            <a:ext cx="1643700" cy="1535100"/>
          </a:xfrm>
          <a:prstGeom prst="rect">
            <a:avLst/>
          </a:prstGeom>
          <a:noFill/>
          <a:ln>
            <a:noFill/>
          </a:ln>
        </p:spPr>
      </p:sp>
      <p:sp>
        <p:nvSpPr>
          <p:cNvPr id="745" name="Google Shape;745;p120"/>
          <p:cNvSpPr/>
          <p:nvPr>
            <p:ph idx="3" type="pic"/>
          </p:nvPr>
        </p:nvSpPr>
        <p:spPr>
          <a:xfrm>
            <a:off x="5195935" y="118913"/>
            <a:ext cx="1643700" cy="1535100"/>
          </a:xfrm>
          <a:prstGeom prst="rect">
            <a:avLst/>
          </a:prstGeom>
          <a:noFill/>
          <a:ln>
            <a:noFill/>
          </a:ln>
        </p:spPr>
      </p:sp>
      <p:sp>
        <p:nvSpPr>
          <p:cNvPr id="746" name="Google Shape;746;p120"/>
          <p:cNvSpPr/>
          <p:nvPr>
            <p:ph idx="4" type="pic"/>
          </p:nvPr>
        </p:nvSpPr>
        <p:spPr>
          <a:xfrm>
            <a:off x="7002270" y="118913"/>
            <a:ext cx="1643700" cy="1535100"/>
          </a:xfrm>
          <a:prstGeom prst="rect">
            <a:avLst/>
          </a:prstGeom>
          <a:noFill/>
          <a:ln>
            <a:noFill/>
          </a:ln>
        </p:spPr>
      </p:sp>
      <p:sp>
        <p:nvSpPr>
          <p:cNvPr id="747" name="Google Shape;747;p120"/>
          <p:cNvSpPr/>
          <p:nvPr>
            <p:ph idx="5" type="pic"/>
          </p:nvPr>
        </p:nvSpPr>
        <p:spPr>
          <a:xfrm>
            <a:off x="3389588" y="1804212"/>
            <a:ext cx="1643700" cy="1535100"/>
          </a:xfrm>
          <a:prstGeom prst="rect">
            <a:avLst/>
          </a:prstGeom>
          <a:noFill/>
          <a:ln>
            <a:noFill/>
          </a:ln>
        </p:spPr>
      </p:sp>
      <p:sp>
        <p:nvSpPr>
          <p:cNvPr id="748" name="Google Shape;748;p120"/>
          <p:cNvSpPr/>
          <p:nvPr>
            <p:ph idx="6" type="pic"/>
          </p:nvPr>
        </p:nvSpPr>
        <p:spPr>
          <a:xfrm>
            <a:off x="5195922" y="1804212"/>
            <a:ext cx="1643700" cy="1535100"/>
          </a:xfrm>
          <a:prstGeom prst="rect">
            <a:avLst/>
          </a:prstGeom>
          <a:noFill/>
          <a:ln>
            <a:noFill/>
          </a:ln>
        </p:spPr>
      </p:sp>
      <p:sp>
        <p:nvSpPr>
          <p:cNvPr id="749" name="Google Shape;749;p120"/>
          <p:cNvSpPr/>
          <p:nvPr>
            <p:ph idx="7" type="pic"/>
          </p:nvPr>
        </p:nvSpPr>
        <p:spPr>
          <a:xfrm>
            <a:off x="7002257" y="1804212"/>
            <a:ext cx="1643700" cy="1535100"/>
          </a:xfrm>
          <a:prstGeom prst="rect">
            <a:avLst/>
          </a:prstGeom>
          <a:noFill/>
          <a:ln>
            <a:noFill/>
          </a:ln>
        </p:spPr>
      </p:sp>
      <p:sp>
        <p:nvSpPr>
          <p:cNvPr id="750" name="Google Shape;750;p120"/>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1" name="Google Shape;751;p120"/>
          <p:cNvSpPr/>
          <p:nvPr>
            <p:ph idx="8" type="pic"/>
          </p:nvPr>
        </p:nvSpPr>
        <p:spPr>
          <a:xfrm>
            <a:off x="3389588" y="3489487"/>
            <a:ext cx="1643700" cy="1535100"/>
          </a:xfrm>
          <a:prstGeom prst="rect">
            <a:avLst/>
          </a:prstGeom>
          <a:noFill/>
          <a:ln>
            <a:noFill/>
          </a:ln>
        </p:spPr>
      </p:sp>
      <p:sp>
        <p:nvSpPr>
          <p:cNvPr id="752" name="Google Shape;752;p120"/>
          <p:cNvSpPr/>
          <p:nvPr>
            <p:ph idx="9" type="pic"/>
          </p:nvPr>
        </p:nvSpPr>
        <p:spPr>
          <a:xfrm>
            <a:off x="5195922" y="3489487"/>
            <a:ext cx="1643700" cy="1535100"/>
          </a:xfrm>
          <a:prstGeom prst="rect">
            <a:avLst/>
          </a:prstGeom>
          <a:noFill/>
          <a:ln>
            <a:noFill/>
          </a:ln>
        </p:spPr>
      </p:sp>
      <p:sp>
        <p:nvSpPr>
          <p:cNvPr id="753" name="Google Shape;753;p120"/>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757" name="Shape 757"/>
        <p:cNvGrpSpPr/>
        <p:nvPr/>
      </p:nvGrpSpPr>
      <p:grpSpPr>
        <a:xfrm>
          <a:off x="0" y="0"/>
          <a:ext cx="0" cy="0"/>
          <a:chOff x="0" y="0"/>
          <a:chExt cx="0" cy="0"/>
        </a:xfrm>
      </p:grpSpPr>
      <p:sp>
        <p:nvSpPr>
          <p:cNvPr id="758" name="Google Shape;758;p122"/>
          <p:cNvSpPr/>
          <p:nvPr>
            <p:ph idx="2" type="pic"/>
          </p:nvPr>
        </p:nvSpPr>
        <p:spPr>
          <a:xfrm>
            <a:off x="8596800" y="223475"/>
            <a:ext cx="318600" cy="318600"/>
          </a:xfrm>
          <a:prstGeom prst="ellipse">
            <a:avLst/>
          </a:prstGeom>
          <a:noFill/>
          <a:ln>
            <a:noFill/>
          </a:ln>
        </p:spPr>
      </p:sp>
      <p:sp>
        <p:nvSpPr>
          <p:cNvPr id="759" name="Google Shape;759;p122"/>
          <p:cNvSpPr txBox="1"/>
          <p:nvPr>
            <p:ph type="title"/>
          </p:nvPr>
        </p:nvSpPr>
        <p:spPr>
          <a:xfrm>
            <a:off x="3780304" y="889050"/>
            <a:ext cx="4446900" cy="1866000"/>
          </a:xfrm>
          <a:prstGeom prst="rect">
            <a:avLst/>
          </a:prstGeom>
        </p:spPr>
        <p:txBody>
          <a:bodyPr anchorCtr="0" anchor="t" bIns="91425" lIns="91425" spcFirstLastPara="1" rIns="91425" wrap="square" tIns="91425">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p:txBody>
      </p:sp>
      <p:sp>
        <p:nvSpPr>
          <p:cNvPr id="760" name="Google Shape;760;p122"/>
          <p:cNvSpPr txBox="1"/>
          <p:nvPr>
            <p:ph idx="3" type="title"/>
          </p:nvPr>
        </p:nvSpPr>
        <p:spPr>
          <a:xfrm>
            <a:off x="3821131" y="38070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1" name="Google Shape;761;p122"/>
          <p:cNvSpPr txBox="1"/>
          <p:nvPr>
            <p:ph idx="1" type="subTitle"/>
          </p:nvPr>
        </p:nvSpPr>
        <p:spPr>
          <a:xfrm>
            <a:off x="3829943"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762" name="Google Shape;762;p122"/>
          <p:cNvSpPr txBox="1"/>
          <p:nvPr>
            <p:ph idx="4" type="subTitle"/>
          </p:nvPr>
        </p:nvSpPr>
        <p:spPr>
          <a:xfrm>
            <a:off x="5258968"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763" name="Google Shape;763;p122"/>
          <p:cNvSpPr/>
          <p:nvPr>
            <p:ph idx="5" type="pic"/>
          </p:nvPr>
        </p:nvSpPr>
        <p:spPr>
          <a:xfrm>
            <a:off x="228600" y="223475"/>
            <a:ext cx="2857200" cy="2348100"/>
          </a:xfrm>
          <a:prstGeom prst="round2SameRect">
            <a:avLst>
              <a:gd fmla="val 4621" name="adj1"/>
              <a:gd fmla="val 0" name="adj2"/>
            </a:avLst>
          </a:prstGeom>
          <a:noFill/>
          <a:ln>
            <a:noFill/>
          </a:ln>
        </p:spPr>
      </p:sp>
      <p:sp>
        <p:nvSpPr>
          <p:cNvPr id="764" name="Google Shape;764;p122"/>
          <p:cNvSpPr/>
          <p:nvPr>
            <p:ph idx="6" type="pic"/>
          </p:nvPr>
        </p:nvSpPr>
        <p:spPr>
          <a:xfrm rot="10800000">
            <a:off x="228600" y="2564446"/>
            <a:ext cx="2857200" cy="2348100"/>
          </a:xfrm>
          <a:prstGeom prst="round2SameRect">
            <a:avLst>
              <a:gd fmla="val 5506" name="adj1"/>
              <a:gd fmla="val 0" name="adj2"/>
            </a:avLst>
          </a:prstGeom>
          <a:noFill/>
          <a:ln>
            <a:noFill/>
          </a:ln>
        </p:spPr>
      </p:sp>
    </p:spTree>
  </p:cSld>
  <p:clrMapOvr>
    <a:masterClrMapping/>
  </p:clrMapOvr>
  <p:extLst>
    <p:ext uri="{DCECCB84-F9BA-43D5-87BE-67443E8EF086}">
      <p15:sldGuideLst>
        <p15:guide id="1" orient="horz" pos="1620">
          <p15:clr>
            <a:srgbClr val="E46962"/>
          </p15:clr>
        </p15:guide>
      </p15:sldGuideLst>
    </p:ext>
  </p:extLst>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type="secHead">
  <p:cSld name="SECTION_HEADER">
    <p:spTree>
      <p:nvGrpSpPr>
        <p:cNvPr id="765" name="Shape 765"/>
        <p:cNvGrpSpPr/>
        <p:nvPr/>
      </p:nvGrpSpPr>
      <p:grpSpPr>
        <a:xfrm>
          <a:off x="0" y="0"/>
          <a:ext cx="0" cy="0"/>
          <a:chOff x="0" y="0"/>
          <a:chExt cx="0" cy="0"/>
        </a:xfrm>
      </p:grpSpPr>
      <p:sp>
        <p:nvSpPr>
          <p:cNvPr id="766" name="Google Shape;766;p123"/>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7" name="Google Shape;767;p123"/>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68" name="Google Shape;768;p123"/>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69" name="Google Shape;769;p123"/>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70" name="Google Shape;770;p123"/>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71" name="Google Shape;771;p123"/>
          <p:cNvSpPr/>
          <p:nvPr>
            <p:ph idx="6" type="pic"/>
          </p:nvPr>
        </p:nvSpPr>
        <p:spPr>
          <a:xfrm>
            <a:off x="8596800" y="223475"/>
            <a:ext cx="318600" cy="318600"/>
          </a:xfrm>
          <a:prstGeom prst="ellipse">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53" name="Shape 53"/>
        <p:cNvGrpSpPr/>
        <p:nvPr/>
      </p:nvGrpSpPr>
      <p:grpSpPr>
        <a:xfrm>
          <a:off x="0" y="0"/>
          <a:ext cx="0" cy="0"/>
          <a:chOff x="0" y="0"/>
          <a:chExt cx="0" cy="0"/>
        </a:xfrm>
      </p:grpSpPr>
      <p:sp>
        <p:nvSpPr>
          <p:cNvPr id="54" name="Google Shape;54;p14"/>
          <p:cNvSpPr/>
          <p:nvPr>
            <p:ph idx="2" type="pic"/>
          </p:nvPr>
        </p:nvSpPr>
        <p:spPr>
          <a:xfrm>
            <a:off x="8596800" y="223475"/>
            <a:ext cx="318600" cy="318600"/>
          </a:xfrm>
          <a:prstGeom prst="ellipse">
            <a:avLst/>
          </a:prstGeom>
          <a:noFill/>
          <a:ln>
            <a:noFill/>
          </a:ln>
        </p:spPr>
      </p:sp>
      <p:sp>
        <p:nvSpPr>
          <p:cNvPr id="55" name="Google Shape;55;p14"/>
          <p:cNvSpPr txBox="1"/>
          <p:nvPr>
            <p:ph type="title"/>
          </p:nvPr>
        </p:nvSpPr>
        <p:spPr>
          <a:xfrm>
            <a:off x="3780304" y="889050"/>
            <a:ext cx="4446900" cy="1866000"/>
          </a:xfrm>
          <a:prstGeom prst="rect">
            <a:avLst/>
          </a:prstGeom>
        </p:spPr>
        <p:txBody>
          <a:bodyPr anchorCtr="0" anchor="t" bIns="91425" lIns="91425" spcFirstLastPara="1" rIns="91425" wrap="square" tIns="91425">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p:txBody>
      </p:sp>
      <p:sp>
        <p:nvSpPr>
          <p:cNvPr id="56" name="Google Shape;56;p14"/>
          <p:cNvSpPr txBox="1"/>
          <p:nvPr>
            <p:ph idx="3" type="title"/>
          </p:nvPr>
        </p:nvSpPr>
        <p:spPr>
          <a:xfrm>
            <a:off x="3821131" y="38070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4"/>
          <p:cNvSpPr txBox="1"/>
          <p:nvPr>
            <p:ph idx="1" type="subTitle"/>
          </p:nvPr>
        </p:nvSpPr>
        <p:spPr>
          <a:xfrm>
            <a:off x="3829943"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58" name="Google Shape;58;p14"/>
          <p:cNvSpPr txBox="1"/>
          <p:nvPr>
            <p:ph idx="4" type="subTitle"/>
          </p:nvPr>
        </p:nvSpPr>
        <p:spPr>
          <a:xfrm>
            <a:off x="5258968"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59" name="Google Shape;59;p14"/>
          <p:cNvSpPr/>
          <p:nvPr>
            <p:ph idx="5" type="pic"/>
          </p:nvPr>
        </p:nvSpPr>
        <p:spPr>
          <a:xfrm>
            <a:off x="228600" y="223475"/>
            <a:ext cx="2857200" cy="2348100"/>
          </a:xfrm>
          <a:prstGeom prst="round2SameRect">
            <a:avLst>
              <a:gd fmla="val 4621" name="adj1"/>
              <a:gd fmla="val 0" name="adj2"/>
            </a:avLst>
          </a:prstGeom>
          <a:noFill/>
          <a:ln>
            <a:noFill/>
          </a:ln>
        </p:spPr>
      </p:sp>
      <p:sp>
        <p:nvSpPr>
          <p:cNvPr id="60" name="Google Shape;60;p14"/>
          <p:cNvSpPr/>
          <p:nvPr>
            <p:ph idx="6" type="pic"/>
          </p:nvPr>
        </p:nvSpPr>
        <p:spPr>
          <a:xfrm rot="10800000">
            <a:off x="228600" y="2564446"/>
            <a:ext cx="2857200" cy="2348100"/>
          </a:xfrm>
          <a:prstGeom prst="round2SameRect">
            <a:avLst>
              <a:gd fmla="val 5506" name="adj1"/>
              <a:gd fmla="val 0" name="adj2"/>
            </a:avLst>
          </a:prstGeom>
          <a:noFill/>
          <a:ln>
            <a:noFill/>
          </a:ln>
        </p:spPr>
      </p:sp>
    </p:spTree>
  </p:cSld>
  <p:clrMapOvr>
    <a:masterClrMapping/>
  </p:clrMapOvr>
  <p:extLst>
    <p:ext uri="{DCECCB84-F9BA-43D5-87BE-67443E8EF086}">
      <p15:sldGuideLst>
        <p15:guide id="1" orient="horz" pos="1620">
          <p15:clr>
            <a:srgbClr val="E46962"/>
          </p15:clr>
        </p15:guide>
      </p15:sldGuideLst>
    </p:ext>
  </p:extLs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Purple">
  <p:cSld name="CUSTOM">
    <p:bg>
      <p:bgPr>
        <a:solidFill>
          <a:schemeClr val="lt2"/>
        </a:solidFill>
      </p:bgPr>
    </p:bg>
    <p:spTree>
      <p:nvGrpSpPr>
        <p:cNvPr id="772" name="Shape 772"/>
        <p:cNvGrpSpPr/>
        <p:nvPr/>
      </p:nvGrpSpPr>
      <p:grpSpPr>
        <a:xfrm>
          <a:off x="0" y="0"/>
          <a:ext cx="0" cy="0"/>
          <a:chOff x="0" y="0"/>
          <a:chExt cx="0" cy="0"/>
        </a:xfrm>
      </p:grpSpPr>
      <p:sp>
        <p:nvSpPr>
          <p:cNvPr id="773" name="Google Shape;773;p124"/>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74" name="Google Shape;774;p124"/>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5" name="Google Shape;775;p124"/>
          <p:cNvSpPr/>
          <p:nvPr>
            <p:ph idx="2" type="pic"/>
          </p:nvPr>
        </p:nvSpPr>
        <p:spPr>
          <a:xfrm>
            <a:off x="8596800" y="223475"/>
            <a:ext cx="318600" cy="318600"/>
          </a:xfrm>
          <a:prstGeom prst="ellipse">
            <a:avLst/>
          </a:prstGeom>
          <a:noFill/>
          <a:ln>
            <a:noFill/>
          </a:ln>
        </p:spPr>
      </p:sp>
      <p:sp>
        <p:nvSpPr>
          <p:cNvPr id="776" name="Google Shape;776;p124"/>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Green">
  <p:cSld name="CUSTOM_5">
    <p:bg>
      <p:bgPr>
        <a:solidFill>
          <a:schemeClr val="accent1"/>
        </a:solidFill>
      </p:bgPr>
    </p:bg>
    <p:spTree>
      <p:nvGrpSpPr>
        <p:cNvPr id="777" name="Shape 777"/>
        <p:cNvGrpSpPr/>
        <p:nvPr/>
      </p:nvGrpSpPr>
      <p:grpSpPr>
        <a:xfrm>
          <a:off x="0" y="0"/>
          <a:ext cx="0" cy="0"/>
          <a:chOff x="0" y="0"/>
          <a:chExt cx="0" cy="0"/>
        </a:xfrm>
      </p:grpSpPr>
      <p:sp>
        <p:nvSpPr>
          <p:cNvPr id="778" name="Google Shape;778;p125"/>
          <p:cNvSpPr/>
          <p:nvPr>
            <p:ph idx="2" type="pic"/>
          </p:nvPr>
        </p:nvSpPr>
        <p:spPr>
          <a:xfrm>
            <a:off x="8596800" y="223475"/>
            <a:ext cx="318600" cy="318600"/>
          </a:xfrm>
          <a:prstGeom prst="ellipse">
            <a:avLst/>
          </a:prstGeom>
          <a:noFill/>
          <a:ln>
            <a:noFill/>
          </a:ln>
        </p:spPr>
      </p:sp>
      <p:sp>
        <p:nvSpPr>
          <p:cNvPr id="779" name="Google Shape;779;p125"/>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80" name="Google Shape;780;p125"/>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1" name="Google Shape;781;p125"/>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eal">
  <p:cSld name="CUSTOM_5_1">
    <p:bg>
      <p:bgPr>
        <a:solidFill>
          <a:schemeClr val="accent2"/>
        </a:solidFill>
      </p:bgPr>
    </p:bg>
    <p:spTree>
      <p:nvGrpSpPr>
        <p:cNvPr id="782" name="Shape 782"/>
        <p:cNvGrpSpPr/>
        <p:nvPr/>
      </p:nvGrpSpPr>
      <p:grpSpPr>
        <a:xfrm>
          <a:off x="0" y="0"/>
          <a:ext cx="0" cy="0"/>
          <a:chOff x="0" y="0"/>
          <a:chExt cx="0" cy="0"/>
        </a:xfrm>
      </p:grpSpPr>
      <p:sp>
        <p:nvSpPr>
          <p:cNvPr id="783" name="Google Shape;783;p126"/>
          <p:cNvSpPr/>
          <p:nvPr>
            <p:ph idx="2" type="pic"/>
          </p:nvPr>
        </p:nvSpPr>
        <p:spPr>
          <a:xfrm>
            <a:off x="8596800" y="223475"/>
            <a:ext cx="318600" cy="318600"/>
          </a:xfrm>
          <a:prstGeom prst="ellipse">
            <a:avLst/>
          </a:prstGeom>
          <a:noFill/>
          <a:ln>
            <a:noFill/>
          </a:ln>
        </p:spPr>
      </p:sp>
      <p:sp>
        <p:nvSpPr>
          <p:cNvPr id="784" name="Google Shape;784;p126"/>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85" name="Google Shape;785;p126"/>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6" name="Google Shape;786;p126"/>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Blue">
  <p:cSld name="CUSTOM_5_1_1">
    <p:bg>
      <p:bgPr>
        <a:solidFill>
          <a:schemeClr val="accent4"/>
        </a:solidFill>
      </p:bgPr>
    </p:bg>
    <p:spTree>
      <p:nvGrpSpPr>
        <p:cNvPr id="787" name="Shape 787"/>
        <p:cNvGrpSpPr/>
        <p:nvPr/>
      </p:nvGrpSpPr>
      <p:grpSpPr>
        <a:xfrm>
          <a:off x="0" y="0"/>
          <a:ext cx="0" cy="0"/>
          <a:chOff x="0" y="0"/>
          <a:chExt cx="0" cy="0"/>
        </a:xfrm>
      </p:grpSpPr>
      <p:sp>
        <p:nvSpPr>
          <p:cNvPr id="788" name="Google Shape;788;p127"/>
          <p:cNvSpPr/>
          <p:nvPr>
            <p:ph idx="2" type="pic"/>
          </p:nvPr>
        </p:nvSpPr>
        <p:spPr>
          <a:xfrm>
            <a:off x="8596800" y="223475"/>
            <a:ext cx="318600" cy="318600"/>
          </a:xfrm>
          <a:prstGeom prst="ellipse">
            <a:avLst/>
          </a:prstGeom>
          <a:noFill/>
          <a:ln>
            <a:noFill/>
          </a:ln>
        </p:spPr>
      </p:sp>
      <p:sp>
        <p:nvSpPr>
          <p:cNvPr id="789" name="Google Shape;789;p127"/>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90" name="Google Shape;790;p127"/>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91" name="Google Shape;791;p127"/>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792" name="Shape 792"/>
        <p:cNvGrpSpPr/>
        <p:nvPr/>
      </p:nvGrpSpPr>
      <p:grpSpPr>
        <a:xfrm>
          <a:off x="0" y="0"/>
          <a:ext cx="0" cy="0"/>
          <a:chOff x="0" y="0"/>
          <a:chExt cx="0" cy="0"/>
        </a:xfrm>
      </p:grpSpPr>
      <p:sp>
        <p:nvSpPr>
          <p:cNvPr id="793" name="Google Shape;793;p128"/>
          <p:cNvSpPr/>
          <p:nvPr>
            <p:ph idx="2" type="pic"/>
          </p:nvPr>
        </p:nvSpPr>
        <p:spPr>
          <a:xfrm>
            <a:off x="8596800" y="223475"/>
            <a:ext cx="318600" cy="318600"/>
          </a:xfrm>
          <a:prstGeom prst="ellipse">
            <a:avLst/>
          </a:prstGeom>
          <a:noFill/>
          <a:ln>
            <a:noFill/>
          </a:ln>
        </p:spPr>
      </p:sp>
      <p:sp>
        <p:nvSpPr>
          <p:cNvPr id="794" name="Google Shape;794;p128"/>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795" name="Google Shape;795;p128"/>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796" name="Google Shape;796;p128"/>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797" name="Google Shape;797;p128"/>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CUSTOM_2">
    <p:bg>
      <p:bgPr>
        <a:solidFill>
          <a:schemeClr val="lt2"/>
        </a:solidFill>
      </p:bgPr>
    </p:bg>
    <p:spTree>
      <p:nvGrpSpPr>
        <p:cNvPr id="798" name="Shape 798"/>
        <p:cNvGrpSpPr/>
        <p:nvPr/>
      </p:nvGrpSpPr>
      <p:grpSpPr>
        <a:xfrm>
          <a:off x="0" y="0"/>
          <a:ext cx="0" cy="0"/>
          <a:chOff x="0" y="0"/>
          <a:chExt cx="0" cy="0"/>
        </a:xfrm>
      </p:grpSpPr>
      <p:sp>
        <p:nvSpPr>
          <p:cNvPr id="799" name="Google Shape;799;p129"/>
          <p:cNvSpPr/>
          <p:nvPr>
            <p:ph idx="2" type="pic"/>
          </p:nvPr>
        </p:nvSpPr>
        <p:spPr>
          <a:xfrm>
            <a:off x="120000" y="114300"/>
            <a:ext cx="8904000" cy="4914900"/>
          </a:xfrm>
          <a:prstGeom prst="roundRect">
            <a:avLst>
              <a:gd fmla="val 2134" name="adj"/>
            </a:avLst>
          </a:prstGeom>
          <a:noFill/>
          <a:ln>
            <a:noFill/>
          </a:ln>
        </p:spPr>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800" name="Shape 800"/>
        <p:cNvGrpSpPr/>
        <p:nvPr/>
      </p:nvGrpSpPr>
      <p:grpSpPr>
        <a:xfrm>
          <a:off x="0" y="0"/>
          <a:ext cx="0" cy="0"/>
          <a:chOff x="0" y="0"/>
          <a:chExt cx="0" cy="0"/>
        </a:xfrm>
      </p:grpSpPr>
      <p:sp>
        <p:nvSpPr>
          <p:cNvPr id="801" name="Google Shape;801;p130"/>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0"/>
              </a:spcBef>
              <a:spcAft>
                <a:spcPts val="0"/>
              </a:spcAft>
              <a:buClr>
                <a:schemeClr val="dk2"/>
              </a:buClr>
              <a:buSzPts val="1400"/>
              <a:buFont typeface="Albert Sans"/>
              <a:buChar char="■"/>
              <a:defRPr u="none">
                <a:solidFill>
                  <a:schemeClr val="dk2"/>
                </a:solidFill>
              </a:defRPr>
            </a:lvl9pPr>
          </a:lstStyle>
          <a:p/>
        </p:txBody>
      </p:sp>
      <p:sp>
        <p:nvSpPr>
          <p:cNvPr id="802" name="Google Shape;802;p130"/>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803" name="Google Shape;803;p130"/>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4" name="Google Shape;804;p130"/>
          <p:cNvSpPr/>
          <p:nvPr>
            <p:ph idx="3" type="pic"/>
          </p:nvPr>
        </p:nvSpPr>
        <p:spPr>
          <a:xfrm>
            <a:off x="8596800" y="223475"/>
            <a:ext cx="318600" cy="318600"/>
          </a:xfrm>
          <a:prstGeom prst="ellipse">
            <a:avLst/>
          </a:prstGeom>
          <a:noFill/>
          <a:ln>
            <a:noFill/>
          </a:ln>
        </p:spPr>
      </p:sp>
      <p:sp>
        <p:nvSpPr>
          <p:cNvPr id="805" name="Google Shape;805;p130"/>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6" name="Google Shape;806;p130"/>
          <p:cNvSpPr/>
          <p:nvPr>
            <p:ph idx="5" type="pic"/>
          </p:nvPr>
        </p:nvSpPr>
        <p:spPr>
          <a:xfrm rot="10800000">
            <a:off x="228600" y="2561290"/>
            <a:ext cx="2262600" cy="2348400"/>
          </a:xfrm>
          <a:prstGeom prst="round1Rect">
            <a:avLst>
              <a:gd fmla="val 4873" name="adj"/>
            </a:avLst>
          </a:prstGeom>
          <a:noFill/>
          <a:ln>
            <a:noFill/>
          </a:ln>
        </p:spPr>
      </p:sp>
      <p:sp>
        <p:nvSpPr>
          <p:cNvPr id="807" name="Google Shape;807;p130"/>
          <p:cNvSpPr/>
          <p:nvPr>
            <p:ph idx="6" type="pic"/>
          </p:nvPr>
        </p:nvSpPr>
        <p:spPr>
          <a:xfrm>
            <a:off x="2486554" y="223525"/>
            <a:ext cx="2262600" cy="2348400"/>
          </a:xfrm>
          <a:prstGeom prst="round1Rect">
            <a:avLst>
              <a:gd fmla="val 4873" name="adj"/>
            </a:avLst>
          </a:prstGeom>
          <a:noFill/>
          <a:ln>
            <a:noFill/>
          </a:ln>
        </p:spPr>
      </p:sp>
      <p:sp>
        <p:nvSpPr>
          <p:cNvPr id="808" name="Google Shape;808;p130"/>
          <p:cNvSpPr/>
          <p:nvPr>
            <p:ph idx="7" type="pic"/>
          </p:nvPr>
        </p:nvSpPr>
        <p:spPr>
          <a:xfrm flipH="1" rot="10800000">
            <a:off x="2486554" y="2561290"/>
            <a:ext cx="2262600" cy="2348400"/>
          </a:xfrm>
          <a:prstGeom prst="round1Rect">
            <a:avLst>
              <a:gd fmla="val 4873" name="adj"/>
            </a:avLst>
          </a:prstGeom>
          <a:noFill/>
          <a:ln>
            <a:noFill/>
          </a:ln>
        </p:spPr>
      </p:sp>
      <p:sp>
        <p:nvSpPr>
          <p:cNvPr id="809" name="Google Shape;809;p130"/>
          <p:cNvSpPr/>
          <p:nvPr>
            <p:ph idx="8" type="pic"/>
          </p:nvPr>
        </p:nvSpPr>
        <p:spPr>
          <a:xfrm flipH="1">
            <a:off x="228600" y="224575"/>
            <a:ext cx="2262600" cy="2348400"/>
          </a:xfrm>
          <a:prstGeom prst="round1Rect">
            <a:avLst>
              <a:gd fmla="val 4873" name="adj"/>
            </a:avLst>
          </a:prstGeom>
          <a:no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_1">
    <p:bg>
      <p:bgPr>
        <a:solidFill>
          <a:schemeClr val="lt2"/>
        </a:solidFill>
      </p:bgPr>
    </p:bg>
    <p:spTree>
      <p:nvGrpSpPr>
        <p:cNvPr id="810" name="Shape 810"/>
        <p:cNvGrpSpPr/>
        <p:nvPr/>
      </p:nvGrpSpPr>
      <p:grpSpPr>
        <a:xfrm>
          <a:off x="0" y="0"/>
          <a:ext cx="0" cy="0"/>
          <a:chOff x="0" y="0"/>
          <a:chExt cx="0" cy="0"/>
        </a:xfrm>
      </p:grpSpPr>
      <p:sp>
        <p:nvSpPr>
          <p:cNvPr id="811" name="Google Shape;811;p131"/>
          <p:cNvSpPr/>
          <p:nvPr>
            <p:ph idx="2" type="pic"/>
          </p:nvPr>
        </p:nvSpPr>
        <p:spPr>
          <a:xfrm>
            <a:off x="114275" y="114300"/>
            <a:ext cx="2919900" cy="2424300"/>
          </a:xfrm>
          <a:prstGeom prst="roundRect">
            <a:avLst>
              <a:gd fmla="val 2134" name="adj"/>
            </a:avLst>
          </a:prstGeom>
          <a:noFill/>
          <a:ln>
            <a:noFill/>
          </a:ln>
        </p:spPr>
      </p:sp>
      <p:sp>
        <p:nvSpPr>
          <p:cNvPr id="812" name="Google Shape;812;p131"/>
          <p:cNvSpPr/>
          <p:nvPr>
            <p:ph idx="3" type="pic"/>
          </p:nvPr>
        </p:nvSpPr>
        <p:spPr>
          <a:xfrm>
            <a:off x="3117080" y="114300"/>
            <a:ext cx="2919900" cy="2424300"/>
          </a:xfrm>
          <a:prstGeom prst="roundRect">
            <a:avLst>
              <a:gd fmla="val 2134" name="adj"/>
            </a:avLst>
          </a:prstGeom>
          <a:noFill/>
          <a:ln>
            <a:noFill/>
          </a:ln>
        </p:spPr>
      </p:sp>
      <p:sp>
        <p:nvSpPr>
          <p:cNvPr id="813" name="Google Shape;813;p131"/>
          <p:cNvSpPr/>
          <p:nvPr>
            <p:ph idx="4" type="pic"/>
          </p:nvPr>
        </p:nvSpPr>
        <p:spPr>
          <a:xfrm>
            <a:off x="114275" y="2604796"/>
            <a:ext cx="2919900" cy="2424300"/>
          </a:xfrm>
          <a:prstGeom prst="roundRect">
            <a:avLst>
              <a:gd fmla="val 2134" name="adj"/>
            </a:avLst>
          </a:prstGeom>
          <a:noFill/>
          <a:ln>
            <a:noFill/>
          </a:ln>
        </p:spPr>
      </p:sp>
      <p:sp>
        <p:nvSpPr>
          <p:cNvPr id="814" name="Google Shape;814;p131"/>
          <p:cNvSpPr/>
          <p:nvPr>
            <p:ph idx="5" type="pic"/>
          </p:nvPr>
        </p:nvSpPr>
        <p:spPr>
          <a:xfrm>
            <a:off x="3117080" y="2604796"/>
            <a:ext cx="2919900" cy="2424300"/>
          </a:xfrm>
          <a:prstGeom prst="roundRect">
            <a:avLst>
              <a:gd fmla="val 2134" name="adj"/>
            </a:avLst>
          </a:prstGeom>
          <a:noFill/>
          <a:ln>
            <a:noFill/>
          </a:ln>
        </p:spPr>
      </p:sp>
      <p:sp>
        <p:nvSpPr>
          <p:cNvPr id="815" name="Google Shape;815;p131"/>
          <p:cNvSpPr/>
          <p:nvPr>
            <p:ph idx="6" type="pic"/>
          </p:nvPr>
        </p:nvSpPr>
        <p:spPr>
          <a:xfrm>
            <a:off x="6109898" y="114300"/>
            <a:ext cx="2919900" cy="2424300"/>
          </a:xfrm>
          <a:prstGeom prst="roundRect">
            <a:avLst>
              <a:gd fmla="val 2134" name="adj"/>
            </a:avLst>
          </a:prstGeom>
          <a:noFill/>
          <a:ln>
            <a:noFill/>
          </a:ln>
        </p:spPr>
      </p:sp>
      <p:sp>
        <p:nvSpPr>
          <p:cNvPr id="816" name="Google Shape;816;p131"/>
          <p:cNvSpPr/>
          <p:nvPr>
            <p:ph idx="7" type="pic"/>
          </p:nvPr>
        </p:nvSpPr>
        <p:spPr>
          <a:xfrm>
            <a:off x="6109898" y="2604796"/>
            <a:ext cx="2919900" cy="2424300"/>
          </a:xfrm>
          <a:prstGeom prst="roundRect">
            <a:avLst>
              <a:gd fmla="val 2134" name="adj"/>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817" name="Shape 817"/>
        <p:cNvGrpSpPr/>
        <p:nvPr/>
      </p:nvGrpSpPr>
      <p:grpSpPr>
        <a:xfrm>
          <a:off x="0" y="0"/>
          <a:ext cx="0" cy="0"/>
          <a:chOff x="0" y="0"/>
          <a:chExt cx="0" cy="0"/>
        </a:xfrm>
      </p:grpSpPr>
      <p:sp>
        <p:nvSpPr>
          <p:cNvPr id="818" name="Google Shape;818;p132"/>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819" name="Google Shape;819;p132"/>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0" name="Google Shape;820;p132"/>
          <p:cNvSpPr txBox="1"/>
          <p:nvPr>
            <p:ph idx="2" type="body"/>
          </p:nvPr>
        </p:nvSpPr>
        <p:spPr>
          <a:xfrm>
            <a:off x="5235225" y="824225"/>
            <a:ext cx="3321600" cy="3470400"/>
          </a:xfrm>
          <a:prstGeom prst="rect">
            <a:avLst/>
          </a:prstGeom>
          <a:noFill/>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821" name="Google Shape;821;p132"/>
          <p:cNvSpPr/>
          <p:nvPr>
            <p:ph idx="3" type="pic"/>
          </p:nvPr>
        </p:nvSpPr>
        <p:spPr>
          <a:xfrm>
            <a:off x="8596800" y="223475"/>
            <a:ext cx="318600" cy="318600"/>
          </a:xfrm>
          <a:prstGeom prst="ellipse">
            <a:avLst/>
          </a:prstGeom>
          <a:noFill/>
          <a:ln>
            <a:noFill/>
          </a:ln>
        </p:spPr>
      </p:sp>
      <p:sp>
        <p:nvSpPr>
          <p:cNvPr id="822" name="Google Shape;822;p132"/>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
  <p:cSld name="CUSTOM_4_1">
    <p:bg>
      <p:bgPr>
        <a:solidFill>
          <a:schemeClr val="lt1"/>
        </a:solidFill>
      </p:bgPr>
    </p:bg>
    <p:spTree>
      <p:nvGrpSpPr>
        <p:cNvPr id="823" name="Shape 823"/>
        <p:cNvGrpSpPr/>
        <p:nvPr/>
      </p:nvGrpSpPr>
      <p:grpSpPr>
        <a:xfrm>
          <a:off x="0" y="0"/>
          <a:ext cx="0" cy="0"/>
          <a:chOff x="0" y="0"/>
          <a:chExt cx="0" cy="0"/>
        </a:xfrm>
      </p:grpSpPr>
      <p:sp>
        <p:nvSpPr>
          <p:cNvPr id="824" name="Google Shape;824;p133"/>
          <p:cNvSpPr txBox="1"/>
          <p:nvPr>
            <p:ph idx="1" type="body"/>
          </p:nvPr>
        </p:nvSpPr>
        <p:spPr>
          <a:xfrm>
            <a:off x="949503" y="770775"/>
            <a:ext cx="71715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825" name="Google Shape;825;p133"/>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6" name="Google Shape;826;p133"/>
          <p:cNvSpPr txBox="1"/>
          <p:nvPr>
            <p:ph idx="2" type="body"/>
          </p:nvPr>
        </p:nvSpPr>
        <p:spPr>
          <a:xfrm>
            <a:off x="961716" y="2599900"/>
            <a:ext cx="7145100" cy="18021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827" name="Google Shape;827;p133"/>
          <p:cNvSpPr/>
          <p:nvPr>
            <p:ph idx="3" type="pic"/>
          </p:nvPr>
        </p:nvSpPr>
        <p:spPr>
          <a:xfrm>
            <a:off x="8596800" y="223475"/>
            <a:ext cx="318600" cy="318600"/>
          </a:xfrm>
          <a:prstGeom prst="ellipse">
            <a:avLst/>
          </a:prstGeom>
          <a:noFill/>
          <a:ln>
            <a:noFill/>
          </a:ln>
        </p:spPr>
      </p:sp>
      <p:sp>
        <p:nvSpPr>
          <p:cNvPr id="828" name="Google Shape;828;p133"/>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type="secHead">
  <p:cSld name="SECTION_HEADER">
    <p:spTree>
      <p:nvGrpSpPr>
        <p:cNvPr id="61" name="Shape 61"/>
        <p:cNvGrpSpPr/>
        <p:nvPr/>
      </p:nvGrpSpPr>
      <p:grpSpPr>
        <a:xfrm>
          <a:off x="0" y="0"/>
          <a:ext cx="0" cy="0"/>
          <a:chOff x="0" y="0"/>
          <a:chExt cx="0" cy="0"/>
        </a:xfrm>
      </p:grpSpPr>
      <p:sp>
        <p:nvSpPr>
          <p:cNvPr id="62" name="Google Shape;62;p15"/>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5"/>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4" name="Google Shape;64;p15"/>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5" name="Google Shape;65;p15"/>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6" name="Google Shape;66;p15"/>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67" name="Google Shape;67;p15"/>
          <p:cNvSpPr/>
          <p:nvPr>
            <p:ph idx="6" type="pic"/>
          </p:nvPr>
        </p:nvSpPr>
        <p:spPr>
          <a:xfrm>
            <a:off x="8596800" y="223475"/>
            <a:ext cx="318600" cy="318600"/>
          </a:xfrm>
          <a:prstGeom prst="ellipse">
            <a:avLst/>
          </a:prstGeom>
          <a:noFill/>
          <a:ln>
            <a:noFill/>
          </a:ln>
        </p:spPr>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Problem">
  <p:cSld name="CUSTOM_6">
    <p:spTree>
      <p:nvGrpSpPr>
        <p:cNvPr id="829" name="Shape 829"/>
        <p:cNvGrpSpPr/>
        <p:nvPr/>
      </p:nvGrpSpPr>
      <p:grpSpPr>
        <a:xfrm>
          <a:off x="0" y="0"/>
          <a:ext cx="0" cy="0"/>
          <a:chOff x="0" y="0"/>
          <a:chExt cx="0" cy="0"/>
        </a:xfrm>
      </p:grpSpPr>
      <p:sp>
        <p:nvSpPr>
          <p:cNvPr id="830" name="Google Shape;830;p134"/>
          <p:cNvSpPr/>
          <p:nvPr>
            <p:ph idx="2" type="pic"/>
          </p:nvPr>
        </p:nvSpPr>
        <p:spPr>
          <a:xfrm>
            <a:off x="8596800" y="223475"/>
            <a:ext cx="318600" cy="318600"/>
          </a:xfrm>
          <a:prstGeom prst="ellipse">
            <a:avLst/>
          </a:prstGeom>
          <a:noFill/>
          <a:ln>
            <a:noFill/>
          </a:ln>
        </p:spPr>
      </p:sp>
      <p:sp>
        <p:nvSpPr>
          <p:cNvPr id="831" name="Google Shape;831;p134"/>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32" name="Google Shape;832;p134"/>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b="0"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33" name="Google Shape;833;p134"/>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834" name="Google Shape;834;p134"/>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amp; Benefits">
  <p:cSld name="CUSTOM_7">
    <p:spTree>
      <p:nvGrpSpPr>
        <p:cNvPr id="835" name="Shape 835"/>
        <p:cNvGrpSpPr/>
        <p:nvPr/>
      </p:nvGrpSpPr>
      <p:grpSpPr>
        <a:xfrm>
          <a:off x="0" y="0"/>
          <a:ext cx="0" cy="0"/>
          <a:chOff x="0" y="0"/>
          <a:chExt cx="0" cy="0"/>
        </a:xfrm>
      </p:grpSpPr>
      <p:sp>
        <p:nvSpPr>
          <p:cNvPr id="836" name="Google Shape;836;p135"/>
          <p:cNvSpPr txBox="1"/>
          <p:nvPr>
            <p:ph idx="1" type="subTitle"/>
          </p:nvPr>
        </p:nvSpPr>
        <p:spPr>
          <a:xfrm>
            <a:off x="-394525" y="762900"/>
            <a:ext cx="29583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37" name="Google Shape;837;p135"/>
          <p:cNvSpPr txBox="1"/>
          <p:nvPr>
            <p:ph idx="2" type="subTitle"/>
          </p:nvPr>
        </p:nvSpPr>
        <p:spPr>
          <a:xfrm>
            <a:off x="7780000" y="76290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838" name="Google Shape;838;p135"/>
          <p:cNvSpPr txBox="1"/>
          <p:nvPr>
            <p:ph idx="3" type="subTitle"/>
          </p:nvPr>
        </p:nvSpPr>
        <p:spPr>
          <a:xfrm>
            <a:off x="-867225" y="1991550"/>
            <a:ext cx="2011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839" name="Google Shape;839;p135"/>
          <p:cNvSpPr txBox="1"/>
          <p:nvPr>
            <p:ph idx="4" type="subTitle"/>
          </p:nvPr>
        </p:nvSpPr>
        <p:spPr>
          <a:xfrm>
            <a:off x="1384800" y="199155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40" name="Google Shape;840;p135"/>
          <p:cNvSpPr txBox="1"/>
          <p:nvPr>
            <p:ph idx="5" type="subTitle"/>
          </p:nvPr>
        </p:nvSpPr>
        <p:spPr>
          <a:xfrm>
            <a:off x="3556975" y="1991550"/>
            <a:ext cx="4403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b="0" sz="600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p:txBody>
      </p:sp>
      <p:sp>
        <p:nvSpPr>
          <p:cNvPr id="841" name="Google Shape;841;p135"/>
          <p:cNvSpPr txBox="1"/>
          <p:nvPr>
            <p:ph idx="6" type="subTitle"/>
          </p:nvPr>
        </p:nvSpPr>
        <p:spPr>
          <a:xfrm>
            <a:off x="8207225" y="1991550"/>
            <a:ext cx="2216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42" name="Google Shape;842;p135"/>
          <p:cNvSpPr txBox="1"/>
          <p:nvPr>
            <p:ph idx="7" type="subTitle"/>
          </p:nvPr>
        </p:nvSpPr>
        <p:spPr>
          <a:xfrm>
            <a:off x="307950" y="3220200"/>
            <a:ext cx="38076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43" name="Google Shape;843;p135"/>
          <p:cNvSpPr txBox="1"/>
          <p:nvPr>
            <p:ph idx="8" type="subTitle"/>
          </p:nvPr>
        </p:nvSpPr>
        <p:spPr>
          <a:xfrm>
            <a:off x="4367925" y="3220200"/>
            <a:ext cx="21210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844" name="Google Shape;844;p135"/>
          <p:cNvSpPr txBox="1"/>
          <p:nvPr>
            <p:ph idx="9" type="subTitle"/>
          </p:nvPr>
        </p:nvSpPr>
        <p:spPr>
          <a:xfrm>
            <a:off x="6718750" y="3220200"/>
            <a:ext cx="238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45" name="Google Shape;845;p135"/>
          <p:cNvSpPr txBox="1"/>
          <p:nvPr>
            <p:ph idx="13" type="subTitle"/>
          </p:nvPr>
        </p:nvSpPr>
        <p:spPr>
          <a:xfrm>
            <a:off x="2793625" y="762900"/>
            <a:ext cx="2143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846" name="Google Shape;846;p135"/>
          <p:cNvSpPr txBox="1"/>
          <p:nvPr>
            <p:ph idx="14" type="subTitle"/>
          </p:nvPr>
        </p:nvSpPr>
        <p:spPr>
          <a:xfrm>
            <a:off x="5151963" y="762900"/>
            <a:ext cx="241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847" name="Google Shape;847;p135"/>
          <p:cNvSpPr/>
          <p:nvPr>
            <p:ph idx="15" type="pic"/>
          </p:nvPr>
        </p:nvSpPr>
        <p:spPr>
          <a:xfrm>
            <a:off x="8596800" y="223475"/>
            <a:ext cx="318600" cy="318600"/>
          </a:xfrm>
          <a:prstGeom prst="ellipse">
            <a:avLst/>
          </a:prstGeom>
          <a:noFill/>
          <a:ln>
            <a:noFill/>
          </a:ln>
        </p:spPr>
      </p:sp>
      <p:sp>
        <p:nvSpPr>
          <p:cNvPr id="848" name="Google Shape;848;p135"/>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8">
    <p:spTree>
      <p:nvGrpSpPr>
        <p:cNvPr id="849" name="Shape 849"/>
        <p:cNvGrpSpPr/>
        <p:nvPr/>
      </p:nvGrpSpPr>
      <p:grpSpPr>
        <a:xfrm>
          <a:off x="0" y="0"/>
          <a:ext cx="0" cy="0"/>
          <a:chOff x="0" y="0"/>
          <a:chExt cx="0" cy="0"/>
        </a:xfrm>
      </p:grpSpPr>
      <p:sp>
        <p:nvSpPr>
          <p:cNvPr id="850" name="Google Shape;850;p136"/>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851" name="Google Shape;851;p136"/>
          <p:cNvSpPr/>
          <p:nvPr>
            <p:ph idx="2" type="pic"/>
          </p:nvPr>
        </p:nvSpPr>
        <p:spPr>
          <a:xfrm>
            <a:off x="8596800" y="223475"/>
            <a:ext cx="318600" cy="318600"/>
          </a:xfrm>
          <a:prstGeom prst="ellipse">
            <a:avLst/>
          </a:prstGeom>
          <a:noFill/>
          <a:ln>
            <a:noFill/>
          </a:ln>
        </p:spPr>
      </p:sp>
      <p:sp>
        <p:nvSpPr>
          <p:cNvPr id="852" name="Google Shape;852;p136"/>
          <p:cNvSpPr txBox="1"/>
          <p:nvPr>
            <p:ph idx="1" type="subTitle"/>
          </p:nvPr>
        </p:nvSpPr>
        <p:spPr>
          <a:xfrm>
            <a:off x="3831000" y="327150"/>
            <a:ext cx="4500300" cy="120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3" name="Google Shape;853;p136"/>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Graph">
  <p:cSld name="CUSTOM_8_1">
    <p:spTree>
      <p:nvGrpSpPr>
        <p:cNvPr id="854" name="Shape 854"/>
        <p:cNvGrpSpPr/>
        <p:nvPr/>
      </p:nvGrpSpPr>
      <p:grpSpPr>
        <a:xfrm>
          <a:off x="0" y="0"/>
          <a:ext cx="0" cy="0"/>
          <a:chOff x="0" y="0"/>
          <a:chExt cx="0" cy="0"/>
        </a:xfrm>
      </p:grpSpPr>
      <p:sp>
        <p:nvSpPr>
          <p:cNvPr id="855" name="Google Shape;855;p137"/>
          <p:cNvSpPr txBox="1"/>
          <p:nvPr>
            <p:ph idx="1" type="subTitle"/>
          </p:nvPr>
        </p:nvSpPr>
        <p:spPr>
          <a:xfrm>
            <a:off x="955475" y="1615450"/>
            <a:ext cx="3291600" cy="2850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56" name="Google Shape;856;p137"/>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857" name="Google Shape;857;p137"/>
          <p:cNvSpPr/>
          <p:nvPr>
            <p:ph idx="2" type="pic"/>
          </p:nvPr>
        </p:nvSpPr>
        <p:spPr>
          <a:xfrm>
            <a:off x="8596800" y="223475"/>
            <a:ext cx="318600" cy="318600"/>
          </a:xfrm>
          <a:prstGeom prst="ellipse">
            <a:avLst/>
          </a:prstGeom>
          <a:noFill/>
          <a:ln>
            <a:noFill/>
          </a:ln>
        </p:spPr>
      </p:sp>
      <p:sp>
        <p:nvSpPr>
          <p:cNvPr id="858" name="Google Shape;858;p137"/>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Solution">
  <p:cSld name="CUSTOM_9">
    <p:bg>
      <p:bgPr>
        <a:solidFill>
          <a:schemeClr val="accent1"/>
        </a:solidFill>
      </p:bgPr>
    </p:bg>
    <p:spTree>
      <p:nvGrpSpPr>
        <p:cNvPr id="859" name="Shape 859"/>
        <p:cNvGrpSpPr/>
        <p:nvPr/>
      </p:nvGrpSpPr>
      <p:grpSpPr>
        <a:xfrm>
          <a:off x="0" y="0"/>
          <a:ext cx="0" cy="0"/>
          <a:chOff x="0" y="0"/>
          <a:chExt cx="0" cy="0"/>
        </a:xfrm>
      </p:grpSpPr>
      <p:sp>
        <p:nvSpPr>
          <p:cNvPr id="860" name="Google Shape;860;p138"/>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38"/>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p:txBody>
      </p:sp>
      <p:sp>
        <p:nvSpPr>
          <p:cNvPr id="862" name="Google Shape;862;p138"/>
          <p:cNvSpPr txBox="1"/>
          <p:nvPr>
            <p:ph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63" name="Google Shape;863;p138"/>
          <p:cNvSpPr txBox="1"/>
          <p:nvPr>
            <p:ph idx="2"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64" name="Google Shape;864;p13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5" name="Google Shape;865;p138"/>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It Works">
  <p:cSld name="CUSTOM_9_1">
    <p:bg>
      <p:bgPr>
        <a:solidFill>
          <a:schemeClr val="accent1"/>
        </a:solidFill>
      </p:bgPr>
    </p:bg>
    <p:spTree>
      <p:nvGrpSpPr>
        <p:cNvPr id="866" name="Shape 866"/>
        <p:cNvGrpSpPr/>
        <p:nvPr/>
      </p:nvGrpSpPr>
      <p:grpSpPr>
        <a:xfrm>
          <a:off x="0" y="0"/>
          <a:ext cx="0" cy="0"/>
          <a:chOff x="0" y="0"/>
          <a:chExt cx="0" cy="0"/>
        </a:xfrm>
      </p:grpSpPr>
      <p:sp>
        <p:nvSpPr>
          <p:cNvPr id="867" name="Google Shape;867;p139"/>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39"/>
          <p:cNvSpPr/>
          <p:nvPr>
            <p:ph idx="2" type="pic"/>
          </p:nvPr>
        </p:nvSpPr>
        <p:spPr>
          <a:xfrm rot="-5400000">
            <a:off x="-113050" y="322725"/>
            <a:ext cx="4911300" cy="4450500"/>
          </a:xfrm>
          <a:prstGeom prst="round2SameRect">
            <a:avLst>
              <a:gd fmla="val 2860" name="adj1"/>
              <a:gd fmla="val 0" name="adj2"/>
            </a:avLst>
          </a:prstGeom>
          <a:noFill/>
          <a:ln>
            <a:noFill/>
          </a:ln>
        </p:spPr>
      </p:sp>
      <p:sp>
        <p:nvSpPr>
          <p:cNvPr id="869" name="Google Shape;869;p139"/>
          <p:cNvSpPr txBox="1"/>
          <p:nvPr>
            <p:ph idx="1" type="body"/>
          </p:nvPr>
        </p:nvSpPr>
        <p:spPr>
          <a:xfrm>
            <a:off x="5364025" y="704025"/>
            <a:ext cx="3437700" cy="353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Albert Sans"/>
              <a:buChar char="●"/>
              <a:defRPr>
                <a:solidFill>
                  <a:schemeClr val="dk2"/>
                </a:solidFill>
              </a:defRPr>
            </a:lvl1pPr>
            <a:lvl2pPr indent="-317500" lvl="1" marL="914400">
              <a:spcBef>
                <a:spcPts val="0"/>
              </a:spcBef>
              <a:spcAft>
                <a:spcPts val="0"/>
              </a:spcAft>
              <a:buClr>
                <a:schemeClr val="dk2"/>
              </a:buClr>
              <a:buSzPts val="1400"/>
              <a:buFont typeface="Albert Sans"/>
              <a:buChar char="○"/>
              <a:defRPr>
                <a:solidFill>
                  <a:schemeClr val="dk2"/>
                </a:solidFill>
              </a:defRPr>
            </a:lvl2pPr>
            <a:lvl3pPr indent="-317500" lvl="2" marL="1371600">
              <a:spcBef>
                <a:spcPts val="0"/>
              </a:spcBef>
              <a:spcAft>
                <a:spcPts val="0"/>
              </a:spcAft>
              <a:buClr>
                <a:schemeClr val="dk2"/>
              </a:buClr>
              <a:buSzPts val="1400"/>
              <a:buFont typeface="Albert Sans"/>
              <a:buChar char="■"/>
              <a:defRPr>
                <a:solidFill>
                  <a:schemeClr val="dk2"/>
                </a:solidFill>
              </a:defRPr>
            </a:lvl3pPr>
            <a:lvl4pPr indent="-317500" lvl="3" marL="1828800">
              <a:spcBef>
                <a:spcPts val="0"/>
              </a:spcBef>
              <a:spcAft>
                <a:spcPts val="0"/>
              </a:spcAft>
              <a:buClr>
                <a:schemeClr val="dk2"/>
              </a:buClr>
              <a:buSzPts val="1400"/>
              <a:buFont typeface="Albert Sans"/>
              <a:buChar char="●"/>
              <a:defRPr>
                <a:solidFill>
                  <a:schemeClr val="dk2"/>
                </a:solidFill>
              </a:defRPr>
            </a:lvl4pPr>
            <a:lvl5pPr indent="-317500" lvl="4" marL="2286000">
              <a:spcBef>
                <a:spcPts val="0"/>
              </a:spcBef>
              <a:spcAft>
                <a:spcPts val="0"/>
              </a:spcAft>
              <a:buClr>
                <a:schemeClr val="dk2"/>
              </a:buClr>
              <a:buSzPts val="1400"/>
              <a:buFont typeface="Albert Sans"/>
              <a:buChar char="○"/>
              <a:defRPr>
                <a:solidFill>
                  <a:schemeClr val="dk2"/>
                </a:solidFill>
              </a:defRPr>
            </a:lvl5pPr>
            <a:lvl6pPr indent="-317500" lvl="5" marL="2743200">
              <a:spcBef>
                <a:spcPts val="0"/>
              </a:spcBef>
              <a:spcAft>
                <a:spcPts val="0"/>
              </a:spcAft>
              <a:buClr>
                <a:schemeClr val="dk2"/>
              </a:buClr>
              <a:buSzPts val="1400"/>
              <a:buFont typeface="Albert Sans"/>
              <a:buChar char="■"/>
              <a:defRPr>
                <a:solidFill>
                  <a:schemeClr val="dk2"/>
                </a:solidFill>
              </a:defRPr>
            </a:lvl6pPr>
            <a:lvl7pPr indent="-317500" lvl="6" marL="3200400">
              <a:spcBef>
                <a:spcPts val="0"/>
              </a:spcBef>
              <a:spcAft>
                <a:spcPts val="0"/>
              </a:spcAft>
              <a:buClr>
                <a:schemeClr val="dk2"/>
              </a:buClr>
              <a:buSzPts val="1400"/>
              <a:buFont typeface="Albert Sans"/>
              <a:buChar char="●"/>
              <a:defRPr>
                <a:solidFill>
                  <a:schemeClr val="dk2"/>
                </a:solidFill>
              </a:defRPr>
            </a:lvl7pPr>
            <a:lvl8pPr indent="-317500" lvl="7" marL="3657600">
              <a:spcBef>
                <a:spcPts val="0"/>
              </a:spcBef>
              <a:spcAft>
                <a:spcPts val="0"/>
              </a:spcAft>
              <a:buClr>
                <a:schemeClr val="dk2"/>
              </a:buClr>
              <a:buSzPts val="1400"/>
              <a:buFont typeface="Albert Sans"/>
              <a:buChar char="○"/>
              <a:defRPr>
                <a:solidFill>
                  <a:schemeClr val="dk2"/>
                </a:solidFill>
              </a:defRPr>
            </a:lvl8pPr>
            <a:lvl9pPr indent="-317500" lvl="8" marL="4114800">
              <a:spcBef>
                <a:spcPts val="0"/>
              </a:spcBef>
              <a:spcAft>
                <a:spcPts val="0"/>
              </a:spcAft>
              <a:buClr>
                <a:schemeClr val="dk2"/>
              </a:buClr>
              <a:buSzPts val="1400"/>
              <a:buFont typeface="Albert Sans"/>
              <a:buChar char="■"/>
              <a:defRPr>
                <a:solidFill>
                  <a:schemeClr val="dk2"/>
                </a:solidFill>
              </a:defRPr>
            </a:lvl9pPr>
          </a:lstStyle>
          <a:p/>
        </p:txBody>
      </p:sp>
      <p:sp>
        <p:nvSpPr>
          <p:cNvPr id="870" name="Google Shape;870;p139"/>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1" name="Google Shape;871;p139"/>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Audience Venn Diagram">
  <p:cSld name="CUSTOM_10">
    <p:spTree>
      <p:nvGrpSpPr>
        <p:cNvPr id="872" name="Shape 872"/>
        <p:cNvGrpSpPr/>
        <p:nvPr/>
      </p:nvGrpSpPr>
      <p:grpSpPr>
        <a:xfrm>
          <a:off x="0" y="0"/>
          <a:ext cx="0" cy="0"/>
          <a:chOff x="0" y="0"/>
          <a:chExt cx="0" cy="0"/>
        </a:xfrm>
      </p:grpSpPr>
      <p:sp>
        <p:nvSpPr>
          <p:cNvPr id="873" name="Google Shape;873;p140"/>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4" name="Google Shape;874;p140"/>
          <p:cNvSpPr txBox="1"/>
          <p:nvPr>
            <p:ph idx="2" type="title"/>
          </p:nvPr>
        </p:nvSpPr>
        <p:spPr>
          <a:xfrm>
            <a:off x="956150" y="39420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p:txBody>
      </p:sp>
      <p:sp>
        <p:nvSpPr>
          <p:cNvPr id="875" name="Google Shape;875;p140"/>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3 Concepts">
  <p:cSld name="CUSTOM_11">
    <p:bg>
      <p:bgPr>
        <a:solidFill>
          <a:schemeClr val="accent2"/>
        </a:solidFill>
      </p:bgPr>
    </p:bg>
    <p:spTree>
      <p:nvGrpSpPr>
        <p:cNvPr id="876" name="Shape 876"/>
        <p:cNvGrpSpPr/>
        <p:nvPr/>
      </p:nvGrpSpPr>
      <p:grpSpPr>
        <a:xfrm>
          <a:off x="0" y="0"/>
          <a:ext cx="0" cy="0"/>
          <a:chOff x="0" y="0"/>
          <a:chExt cx="0" cy="0"/>
        </a:xfrm>
      </p:grpSpPr>
      <p:sp>
        <p:nvSpPr>
          <p:cNvPr id="877" name="Google Shape;877;p141"/>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41"/>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p:txBody>
      </p:sp>
      <p:sp>
        <p:nvSpPr>
          <p:cNvPr id="879" name="Google Shape;879;p141"/>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80" name="Google Shape;880;p141"/>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81" name="Google Shape;881;p141"/>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82" name="Google Shape;882;p141"/>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83" name="Google Shape;883;p141"/>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84" name="Google Shape;884;p141"/>
          <p:cNvSpPr txBox="1"/>
          <p:nvPr>
            <p:ph idx="6" type="body"/>
          </p:nvPr>
        </p:nvSpPr>
        <p:spPr>
          <a:xfrm>
            <a:off x="6068972"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85" name="Google Shape;885;p141"/>
          <p:cNvSpPr/>
          <p:nvPr>
            <p:ph idx="7" type="pic"/>
          </p:nvPr>
        </p:nvSpPr>
        <p:spPr>
          <a:xfrm>
            <a:off x="8596800" y="223475"/>
            <a:ext cx="318600" cy="318600"/>
          </a:xfrm>
          <a:prstGeom prst="ellipse">
            <a:avLst/>
          </a:prstGeom>
          <a:noFill/>
          <a:ln>
            <a:noFill/>
          </a:ln>
        </p:spPr>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6 Concepts">
  <p:cSld name="CUSTOM_11_1">
    <p:bg>
      <p:bgPr>
        <a:solidFill>
          <a:schemeClr val="accent2"/>
        </a:solidFill>
      </p:bgPr>
    </p:bg>
    <p:spTree>
      <p:nvGrpSpPr>
        <p:cNvPr id="886" name="Shape 886"/>
        <p:cNvGrpSpPr/>
        <p:nvPr/>
      </p:nvGrpSpPr>
      <p:grpSpPr>
        <a:xfrm>
          <a:off x="0" y="0"/>
          <a:ext cx="0" cy="0"/>
          <a:chOff x="0" y="0"/>
          <a:chExt cx="0" cy="0"/>
        </a:xfrm>
      </p:grpSpPr>
      <p:sp>
        <p:nvSpPr>
          <p:cNvPr id="887" name="Google Shape;887;p142"/>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42"/>
          <p:cNvSpPr txBox="1"/>
          <p:nvPr>
            <p:ph idx="1" type="subTitle"/>
          </p:nvPr>
        </p:nvSpPr>
        <p:spPr>
          <a:xfrm>
            <a:off x="1062065"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89" name="Google Shape;889;p142"/>
          <p:cNvSpPr txBox="1"/>
          <p:nvPr>
            <p:ph idx="2" type="subTitle"/>
          </p:nvPr>
        </p:nvSpPr>
        <p:spPr>
          <a:xfrm>
            <a:off x="350769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90" name="Google Shape;890;p142"/>
          <p:cNvSpPr txBox="1"/>
          <p:nvPr>
            <p:ph idx="3" type="subTitle"/>
          </p:nvPr>
        </p:nvSpPr>
        <p:spPr>
          <a:xfrm>
            <a:off x="595664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91" name="Google Shape;891;p142"/>
          <p:cNvSpPr txBox="1"/>
          <p:nvPr>
            <p:ph idx="4" type="body"/>
          </p:nvPr>
        </p:nvSpPr>
        <p:spPr>
          <a:xfrm>
            <a:off x="1172475"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92" name="Google Shape;892;p142"/>
          <p:cNvSpPr txBox="1"/>
          <p:nvPr>
            <p:ph idx="5" type="body"/>
          </p:nvPr>
        </p:nvSpPr>
        <p:spPr>
          <a:xfrm>
            <a:off x="361810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93" name="Google Shape;893;p142"/>
          <p:cNvSpPr txBox="1"/>
          <p:nvPr>
            <p:ph idx="6" type="body"/>
          </p:nvPr>
        </p:nvSpPr>
        <p:spPr>
          <a:xfrm>
            <a:off x="606705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94" name="Google Shape;894;p142"/>
          <p:cNvSpPr txBox="1"/>
          <p:nvPr>
            <p:ph idx="7" type="subTitle"/>
          </p:nvPr>
        </p:nvSpPr>
        <p:spPr>
          <a:xfrm>
            <a:off x="5956640"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95" name="Google Shape;895;p142"/>
          <p:cNvSpPr txBox="1"/>
          <p:nvPr>
            <p:ph idx="8" type="body"/>
          </p:nvPr>
        </p:nvSpPr>
        <p:spPr>
          <a:xfrm>
            <a:off x="3618088"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96" name="Google Shape;896;p142"/>
          <p:cNvSpPr txBox="1"/>
          <p:nvPr>
            <p:ph idx="9" type="subTitle"/>
          </p:nvPr>
        </p:nvSpPr>
        <p:spPr>
          <a:xfrm>
            <a:off x="3508752"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97" name="Google Shape;897;p142"/>
          <p:cNvSpPr txBox="1"/>
          <p:nvPr>
            <p:ph idx="13" type="body"/>
          </p:nvPr>
        </p:nvSpPr>
        <p:spPr>
          <a:xfrm>
            <a:off x="1171275"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898" name="Google Shape;898;p142"/>
          <p:cNvSpPr txBox="1"/>
          <p:nvPr>
            <p:ph idx="14" type="subTitle"/>
          </p:nvPr>
        </p:nvSpPr>
        <p:spPr>
          <a:xfrm>
            <a:off x="1060865"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899" name="Google Shape;899;p142"/>
          <p:cNvSpPr txBox="1"/>
          <p:nvPr>
            <p:ph idx="15" type="body"/>
          </p:nvPr>
        </p:nvSpPr>
        <p:spPr>
          <a:xfrm>
            <a:off x="6067050"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900" name="Google Shape;900;p142"/>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01" name="Google Shape;901;p142"/>
          <p:cNvSpPr/>
          <p:nvPr>
            <p:ph idx="16" type="pic"/>
          </p:nvPr>
        </p:nvSpPr>
        <p:spPr>
          <a:xfrm>
            <a:off x="8596800" y="223475"/>
            <a:ext cx="318600" cy="318600"/>
          </a:xfrm>
          <a:prstGeom prst="ellipse">
            <a:avLst/>
          </a:prstGeom>
          <a:no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Graph">
  <p:cSld name="CUSTOM_12">
    <p:spTree>
      <p:nvGrpSpPr>
        <p:cNvPr id="902" name="Shape 902"/>
        <p:cNvGrpSpPr/>
        <p:nvPr/>
      </p:nvGrpSpPr>
      <p:grpSpPr>
        <a:xfrm>
          <a:off x="0" y="0"/>
          <a:ext cx="0" cy="0"/>
          <a:chOff x="0" y="0"/>
          <a:chExt cx="0" cy="0"/>
        </a:xfrm>
      </p:grpSpPr>
      <p:sp>
        <p:nvSpPr>
          <p:cNvPr id="903" name="Google Shape;903;p143"/>
          <p:cNvSpPr txBox="1"/>
          <p:nvPr>
            <p:ph idx="1" type="subTitle"/>
          </p:nvPr>
        </p:nvSpPr>
        <p:spPr>
          <a:xfrm>
            <a:off x="960850" y="3191652"/>
            <a:ext cx="40827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904" name="Google Shape;904;p143"/>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p:txBody>
      </p:sp>
      <p:sp>
        <p:nvSpPr>
          <p:cNvPr id="905" name="Google Shape;905;p143"/>
          <p:cNvSpPr txBox="1"/>
          <p:nvPr>
            <p:ph idx="2"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6" name="Google Shape;906;p143"/>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Purple">
  <p:cSld name="CUSTOM">
    <p:bg>
      <p:bgPr>
        <a:solidFill>
          <a:schemeClr val="lt2"/>
        </a:solidFill>
      </p:bgPr>
    </p:bg>
    <p:spTree>
      <p:nvGrpSpPr>
        <p:cNvPr id="68" name="Shape 68"/>
        <p:cNvGrpSpPr/>
        <p:nvPr/>
      </p:nvGrpSpPr>
      <p:grpSpPr>
        <a:xfrm>
          <a:off x="0" y="0"/>
          <a:ext cx="0" cy="0"/>
          <a:chOff x="0" y="0"/>
          <a:chExt cx="0" cy="0"/>
        </a:xfrm>
      </p:grpSpPr>
      <p:sp>
        <p:nvSpPr>
          <p:cNvPr id="69" name="Google Shape;69;p16"/>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0" name="Google Shape;70;p16"/>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16"/>
          <p:cNvSpPr/>
          <p:nvPr>
            <p:ph idx="2" type="pic"/>
          </p:nvPr>
        </p:nvSpPr>
        <p:spPr>
          <a:xfrm>
            <a:off x="8596800" y="223475"/>
            <a:ext cx="318600" cy="318600"/>
          </a:xfrm>
          <a:prstGeom prst="ellipse">
            <a:avLst/>
          </a:prstGeom>
          <a:noFill/>
          <a:ln>
            <a:noFill/>
          </a:ln>
        </p:spPr>
      </p:sp>
      <p:sp>
        <p:nvSpPr>
          <p:cNvPr id="72" name="Google Shape;72;p16"/>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Graph">
  <p:cSld name="CUSTOM_13">
    <p:bg>
      <p:bgPr>
        <a:solidFill>
          <a:schemeClr val="accent2"/>
        </a:solidFill>
      </p:bgPr>
    </p:bg>
    <p:spTree>
      <p:nvGrpSpPr>
        <p:cNvPr id="907" name="Shape 907"/>
        <p:cNvGrpSpPr/>
        <p:nvPr/>
      </p:nvGrpSpPr>
      <p:grpSpPr>
        <a:xfrm>
          <a:off x="0" y="0"/>
          <a:ext cx="0" cy="0"/>
          <a:chOff x="0" y="0"/>
          <a:chExt cx="0" cy="0"/>
        </a:xfrm>
      </p:grpSpPr>
      <p:sp>
        <p:nvSpPr>
          <p:cNvPr id="908" name="Google Shape;908;p144"/>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44"/>
          <p:cNvSpPr txBox="1"/>
          <p:nvPr>
            <p:ph idx="1" type="subTitle"/>
          </p:nvPr>
        </p:nvSpPr>
        <p:spPr>
          <a:xfrm>
            <a:off x="5251039" y="2593520"/>
            <a:ext cx="25716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910" name="Google Shape;910;p144"/>
          <p:cNvSpPr txBox="1"/>
          <p:nvPr>
            <p:ph idx="2" type="subTitle"/>
          </p:nvPr>
        </p:nvSpPr>
        <p:spPr>
          <a:xfrm>
            <a:off x="5233275" y="763675"/>
            <a:ext cx="3576600" cy="133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11" name="Google Shape;911;p144"/>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912" name="Google Shape;912;p144"/>
          <p:cNvSpPr txBox="1"/>
          <p:nvPr>
            <p:ph idx="3" type="title"/>
          </p:nvPr>
        </p:nvSpPr>
        <p:spPr>
          <a:xfrm>
            <a:off x="5251132"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913" name="Google Shape;913;p144"/>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4" name="Google Shape;914;p144"/>
          <p:cNvSpPr/>
          <p:nvPr>
            <p:ph idx="5" type="pic"/>
          </p:nvPr>
        </p:nvSpPr>
        <p:spPr>
          <a:xfrm>
            <a:off x="8596800" y="223475"/>
            <a:ext cx="318600" cy="318600"/>
          </a:xfrm>
          <a:prstGeom prst="ellipse">
            <a:avLst/>
          </a:prstGeom>
          <a:no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Landscape">
  <p:cSld name="CUSTOM_14">
    <p:bg>
      <p:bgPr>
        <a:solidFill>
          <a:schemeClr val="lt1"/>
        </a:solidFill>
      </p:bgPr>
    </p:bg>
    <p:spTree>
      <p:nvGrpSpPr>
        <p:cNvPr id="915" name="Shape 915"/>
        <p:cNvGrpSpPr/>
        <p:nvPr/>
      </p:nvGrpSpPr>
      <p:grpSpPr>
        <a:xfrm>
          <a:off x="0" y="0"/>
          <a:ext cx="0" cy="0"/>
          <a:chOff x="0" y="0"/>
          <a:chExt cx="0" cy="0"/>
        </a:xfrm>
      </p:grpSpPr>
      <p:sp>
        <p:nvSpPr>
          <p:cNvPr id="916" name="Google Shape;916;p145"/>
          <p:cNvSpPr txBox="1"/>
          <p:nvPr>
            <p:ph idx="1" type="body"/>
          </p:nvPr>
        </p:nvSpPr>
        <p:spPr>
          <a:xfrm>
            <a:off x="656435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917" name="Google Shape;917;p145"/>
          <p:cNvSpPr txBox="1"/>
          <p:nvPr>
            <p:ph idx="2" type="body"/>
          </p:nvPr>
        </p:nvSpPr>
        <p:spPr>
          <a:xfrm>
            <a:off x="656435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918" name="Google Shape;918;p145"/>
          <p:cNvSpPr txBox="1"/>
          <p:nvPr>
            <p:ph idx="3" type="body"/>
          </p:nvPr>
        </p:nvSpPr>
        <p:spPr>
          <a:xfrm>
            <a:off x="656435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919" name="Google Shape;919;p145"/>
          <p:cNvSpPr txBox="1"/>
          <p:nvPr>
            <p:ph type="title"/>
          </p:nvPr>
        </p:nvSpPr>
        <p:spPr>
          <a:xfrm>
            <a:off x="370630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20" name="Google Shape;920;p145"/>
          <p:cNvSpPr txBox="1"/>
          <p:nvPr>
            <p:ph idx="4" type="body"/>
          </p:nvPr>
        </p:nvSpPr>
        <p:spPr>
          <a:xfrm>
            <a:off x="370630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921" name="Google Shape;921;p145"/>
          <p:cNvSpPr txBox="1"/>
          <p:nvPr>
            <p:ph idx="5"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22" name="Google Shape;922;p145"/>
          <p:cNvSpPr txBox="1"/>
          <p:nvPr>
            <p:ph idx="6" type="title"/>
          </p:nvPr>
        </p:nvSpPr>
        <p:spPr>
          <a:xfrm>
            <a:off x="956150"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923" name="Google Shape;923;p145"/>
          <p:cNvSpPr/>
          <p:nvPr>
            <p:ph idx="7" type="pic"/>
          </p:nvPr>
        </p:nvSpPr>
        <p:spPr>
          <a:xfrm>
            <a:off x="3205625" y="423875"/>
            <a:ext cx="422400" cy="422400"/>
          </a:xfrm>
          <a:prstGeom prst="ellipse">
            <a:avLst/>
          </a:prstGeom>
          <a:noFill/>
          <a:ln>
            <a:noFill/>
          </a:ln>
        </p:spPr>
      </p:sp>
      <p:sp>
        <p:nvSpPr>
          <p:cNvPr id="924" name="Google Shape;924;p145"/>
          <p:cNvSpPr/>
          <p:nvPr>
            <p:ph idx="8" type="pic"/>
          </p:nvPr>
        </p:nvSpPr>
        <p:spPr>
          <a:xfrm>
            <a:off x="6063675" y="423875"/>
            <a:ext cx="422400" cy="422400"/>
          </a:xfrm>
          <a:prstGeom prst="ellipse">
            <a:avLst/>
          </a:prstGeom>
          <a:noFill/>
          <a:ln>
            <a:noFill/>
          </a:ln>
        </p:spPr>
      </p:sp>
      <p:sp>
        <p:nvSpPr>
          <p:cNvPr id="925" name="Google Shape;925;p145"/>
          <p:cNvSpPr/>
          <p:nvPr>
            <p:ph idx="9" type="pic"/>
          </p:nvPr>
        </p:nvSpPr>
        <p:spPr>
          <a:xfrm>
            <a:off x="3205625" y="1653438"/>
            <a:ext cx="422400" cy="422400"/>
          </a:xfrm>
          <a:prstGeom prst="ellipse">
            <a:avLst/>
          </a:prstGeom>
          <a:noFill/>
          <a:ln>
            <a:noFill/>
          </a:ln>
        </p:spPr>
      </p:sp>
      <p:sp>
        <p:nvSpPr>
          <p:cNvPr id="926" name="Google Shape;926;p145"/>
          <p:cNvSpPr/>
          <p:nvPr>
            <p:ph idx="13" type="pic"/>
          </p:nvPr>
        </p:nvSpPr>
        <p:spPr>
          <a:xfrm>
            <a:off x="6063675" y="1653438"/>
            <a:ext cx="422400" cy="422400"/>
          </a:xfrm>
          <a:prstGeom prst="ellipse">
            <a:avLst/>
          </a:prstGeom>
          <a:noFill/>
          <a:ln>
            <a:noFill/>
          </a:ln>
        </p:spPr>
      </p:sp>
      <p:sp>
        <p:nvSpPr>
          <p:cNvPr id="927" name="Google Shape;927;p145"/>
          <p:cNvSpPr/>
          <p:nvPr>
            <p:ph idx="14" type="pic"/>
          </p:nvPr>
        </p:nvSpPr>
        <p:spPr>
          <a:xfrm>
            <a:off x="3205625" y="2881163"/>
            <a:ext cx="422400" cy="422400"/>
          </a:xfrm>
          <a:prstGeom prst="ellipse">
            <a:avLst/>
          </a:prstGeom>
          <a:noFill/>
          <a:ln>
            <a:noFill/>
          </a:ln>
        </p:spPr>
      </p:sp>
      <p:sp>
        <p:nvSpPr>
          <p:cNvPr id="928" name="Google Shape;928;p145"/>
          <p:cNvSpPr/>
          <p:nvPr>
            <p:ph idx="15" type="pic"/>
          </p:nvPr>
        </p:nvSpPr>
        <p:spPr>
          <a:xfrm>
            <a:off x="6063675" y="2881163"/>
            <a:ext cx="422400" cy="422400"/>
          </a:xfrm>
          <a:prstGeom prst="ellipse">
            <a:avLst/>
          </a:prstGeom>
          <a:noFill/>
          <a:ln>
            <a:noFill/>
          </a:ln>
        </p:spPr>
      </p:sp>
      <p:sp>
        <p:nvSpPr>
          <p:cNvPr id="929" name="Google Shape;929;p145"/>
          <p:cNvSpPr txBox="1"/>
          <p:nvPr>
            <p:ph idx="16" type="title"/>
          </p:nvPr>
        </p:nvSpPr>
        <p:spPr>
          <a:xfrm>
            <a:off x="656435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30" name="Google Shape;930;p145"/>
          <p:cNvSpPr txBox="1"/>
          <p:nvPr>
            <p:ph idx="17" type="title"/>
          </p:nvPr>
        </p:nvSpPr>
        <p:spPr>
          <a:xfrm>
            <a:off x="370630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31" name="Google Shape;931;p145"/>
          <p:cNvSpPr txBox="1"/>
          <p:nvPr>
            <p:ph idx="18" type="title"/>
          </p:nvPr>
        </p:nvSpPr>
        <p:spPr>
          <a:xfrm>
            <a:off x="656435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32" name="Google Shape;932;p145"/>
          <p:cNvSpPr txBox="1"/>
          <p:nvPr>
            <p:ph idx="19" type="title"/>
          </p:nvPr>
        </p:nvSpPr>
        <p:spPr>
          <a:xfrm>
            <a:off x="370630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33" name="Google Shape;933;p145"/>
          <p:cNvSpPr txBox="1"/>
          <p:nvPr>
            <p:ph idx="20" type="title"/>
          </p:nvPr>
        </p:nvSpPr>
        <p:spPr>
          <a:xfrm>
            <a:off x="656435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34" name="Google Shape;934;p145"/>
          <p:cNvSpPr txBox="1"/>
          <p:nvPr>
            <p:ph idx="21" type="body"/>
          </p:nvPr>
        </p:nvSpPr>
        <p:spPr>
          <a:xfrm>
            <a:off x="370630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935" name="Google Shape;935;p145"/>
          <p:cNvSpPr txBox="1"/>
          <p:nvPr>
            <p:ph idx="22" type="body"/>
          </p:nvPr>
        </p:nvSpPr>
        <p:spPr>
          <a:xfrm>
            <a:off x="370630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936" name="Google Shape;936;p145"/>
          <p:cNvSpPr/>
          <p:nvPr>
            <p:ph idx="23" type="pic"/>
          </p:nvPr>
        </p:nvSpPr>
        <p:spPr>
          <a:xfrm>
            <a:off x="8596800" y="223475"/>
            <a:ext cx="318600" cy="318600"/>
          </a:xfrm>
          <a:prstGeom prst="ellipse">
            <a:avLst/>
          </a:prstGeom>
          <a:noFill/>
          <a:ln>
            <a:noFill/>
          </a:ln>
        </p:spPr>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937" name="Shape 937"/>
        <p:cNvGrpSpPr/>
        <p:nvPr/>
      </p:nvGrpSpPr>
      <p:grpSpPr>
        <a:xfrm>
          <a:off x="0" y="0"/>
          <a:ext cx="0" cy="0"/>
          <a:chOff x="0" y="0"/>
          <a:chExt cx="0" cy="0"/>
        </a:xfrm>
      </p:grpSpPr>
      <p:sp>
        <p:nvSpPr>
          <p:cNvPr id="938" name="Google Shape;938;p146"/>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46"/>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940" name="Google Shape;940;p146"/>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1" name="Google Shape;941;p146"/>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942" name="Google Shape;942;p146"/>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3" name="Google Shape;943;p146"/>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6">
    <p:bg>
      <p:bgPr>
        <a:solidFill>
          <a:schemeClr val="lt1"/>
        </a:solidFill>
      </p:bgPr>
    </p:bg>
    <p:spTree>
      <p:nvGrpSpPr>
        <p:cNvPr id="944" name="Shape 944"/>
        <p:cNvGrpSpPr/>
        <p:nvPr/>
      </p:nvGrpSpPr>
      <p:grpSpPr>
        <a:xfrm>
          <a:off x="0" y="0"/>
          <a:ext cx="0" cy="0"/>
          <a:chOff x="0" y="0"/>
          <a:chExt cx="0" cy="0"/>
        </a:xfrm>
      </p:grpSpPr>
      <p:sp>
        <p:nvSpPr>
          <p:cNvPr id="945" name="Google Shape;945;p147"/>
          <p:cNvSpPr/>
          <p:nvPr/>
        </p:nvSpPr>
        <p:spPr>
          <a:xfrm rot="5400000">
            <a:off x="3618000" y="-382950"/>
            <a:ext cx="4914900" cy="5908500"/>
          </a:xfrm>
          <a:prstGeom prst="round2SameRect">
            <a:avLst>
              <a:gd fmla="val 3196"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47"/>
          <p:cNvSpPr/>
          <p:nvPr>
            <p:ph idx="2" type="pic"/>
          </p:nvPr>
        </p:nvSpPr>
        <p:spPr>
          <a:xfrm>
            <a:off x="3768625" y="934850"/>
            <a:ext cx="4630500" cy="2606700"/>
          </a:xfrm>
          <a:prstGeom prst="roundRect">
            <a:avLst>
              <a:gd fmla="val 1120" name="adj"/>
            </a:avLst>
          </a:prstGeom>
          <a:noFill/>
          <a:ln cap="flat" cmpd="sng" w="76200">
            <a:solidFill>
              <a:schemeClr val="dk2"/>
            </a:solidFill>
            <a:prstDash val="solid"/>
            <a:round/>
            <a:headEnd len="sm" w="sm" type="none"/>
            <a:tailEnd len="sm" w="sm" type="none"/>
          </a:ln>
        </p:spPr>
      </p:sp>
      <p:sp>
        <p:nvSpPr>
          <p:cNvPr id="947" name="Google Shape;947;p147"/>
          <p:cNvSpPr/>
          <p:nvPr>
            <p:ph idx="3"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948" name="Google Shape;948;p147"/>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49" name="Google Shape;949;p147"/>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Desktop">
  <p:cSld name="CUSTOM_16_2">
    <p:bg>
      <p:bgPr>
        <a:solidFill>
          <a:schemeClr val="lt1"/>
        </a:solidFill>
      </p:bgPr>
    </p:bg>
    <p:spTree>
      <p:nvGrpSpPr>
        <p:cNvPr id="950" name="Shape 950"/>
        <p:cNvGrpSpPr/>
        <p:nvPr/>
      </p:nvGrpSpPr>
      <p:grpSpPr>
        <a:xfrm>
          <a:off x="0" y="0"/>
          <a:ext cx="0" cy="0"/>
          <a:chOff x="0" y="0"/>
          <a:chExt cx="0" cy="0"/>
        </a:xfrm>
      </p:grpSpPr>
      <p:sp>
        <p:nvSpPr>
          <p:cNvPr id="951" name="Google Shape;951;p148"/>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48"/>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48"/>
          <p:cNvSpPr/>
          <p:nvPr>
            <p:ph idx="2" type="pic"/>
          </p:nvPr>
        </p:nvSpPr>
        <p:spPr>
          <a:xfrm>
            <a:off x="8596800" y="223475"/>
            <a:ext cx="318600" cy="318600"/>
          </a:xfrm>
          <a:prstGeom prst="ellipse">
            <a:avLst/>
          </a:prstGeom>
          <a:noFill/>
          <a:ln>
            <a:noFill/>
          </a:ln>
        </p:spPr>
      </p:sp>
      <p:sp>
        <p:nvSpPr>
          <p:cNvPr id="954" name="Google Shape;954;p148"/>
          <p:cNvSpPr/>
          <p:nvPr>
            <p:ph idx="3" type="pic"/>
          </p:nvPr>
        </p:nvSpPr>
        <p:spPr>
          <a:xfrm>
            <a:off x="1931050" y="789375"/>
            <a:ext cx="5281800" cy="2973300"/>
          </a:xfrm>
          <a:prstGeom prst="roundRect">
            <a:avLst>
              <a:gd fmla="val 1120"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
  <p:cSld name="CUSTOM_16_1">
    <p:bg>
      <p:bgPr>
        <a:solidFill>
          <a:schemeClr val="lt1"/>
        </a:solidFill>
      </p:bgPr>
    </p:bg>
    <p:spTree>
      <p:nvGrpSpPr>
        <p:cNvPr id="955" name="Shape 955"/>
        <p:cNvGrpSpPr/>
        <p:nvPr/>
      </p:nvGrpSpPr>
      <p:grpSpPr>
        <a:xfrm>
          <a:off x="0" y="0"/>
          <a:ext cx="0" cy="0"/>
          <a:chOff x="0" y="0"/>
          <a:chExt cx="0" cy="0"/>
        </a:xfrm>
      </p:grpSpPr>
      <p:sp>
        <p:nvSpPr>
          <p:cNvPr id="956" name="Google Shape;956;p149"/>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49"/>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49"/>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959" name="Google Shape;959;p149"/>
          <p:cNvSpPr/>
          <p:nvPr>
            <p:ph idx="3" type="pic"/>
          </p:nvPr>
        </p:nvSpPr>
        <p:spPr>
          <a:xfrm>
            <a:off x="8596800" y="223475"/>
            <a:ext cx="318600" cy="318600"/>
          </a:xfrm>
          <a:prstGeom prst="ellipse">
            <a:avLst/>
          </a:prstGeom>
          <a:noFill/>
          <a:ln>
            <a:noFill/>
          </a:ln>
        </p:spPr>
      </p:sp>
      <p:sp>
        <p:nvSpPr>
          <p:cNvPr id="960" name="Google Shape;960;p149"/>
          <p:cNvSpPr/>
          <p:nvPr>
            <p:ph idx="4" type="pic"/>
          </p:nvPr>
        </p:nvSpPr>
        <p:spPr>
          <a:xfrm>
            <a:off x="376500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961" name="Google Shape;961;p149"/>
          <p:cNvSpPr/>
          <p:nvPr>
            <p:ph idx="5" type="pic"/>
          </p:nvPr>
        </p:nvSpPr>
        <p:spPr>
          <a:xfrm>
            <a:off x="67171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Tablet">
  <p:cSld name="CUSTOM_16_2_1">
    <p:bg>
      <p:bgPr>
        <a:solidFill>
          <a:schemeClr val="lt1"/>
        </a:solidFill>
      </p:bgPr>
    </p:bg>
    <p:spTree>
      <p:nvGrpSpPr>
        <p:cNvPr id="962" name="Shape 962"/>
        <p:cNvGrpSpPr/>
        <p:nvPr/>
      </p:nvGrpSpPr>
      <p:grpSpPr>
        <a:xfrm>
          <a:off x="0" y="0"/>
          <a:ext cx="0" cy="0"/>
          <a:chOff x="0" y="0"/>
          <a:chExt cx="0" cy="0"/>
        </a:xfrm>
      </p:grpSpPr>
      <p:sp>
        <p:nvSpPr>
          <p:cNvPr id="963" name="Google Shape;963;p150"/>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50"/>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50"/>
          <p:cNvSpPr/>
          <p:nvPr>
            <p:ph idx="2" type="pic"/>
          </p:nvPr>
        </p:nvSpPr>
        <p:spPr>
          <a:xfrm>
            <a:off x="8596800" y="223475"/>
            <a:ext cx="318600" cy="318600"/>
          </a:xfrm>
          <a:prstGeom prst="ellipse">
            <a:avLst/>
          </a:prstGeom>
          <a:noFill/>
          <a:ln>
            <a:noFill/>
          </a:ln>
        </p:spPr>
      </p:sp>
      <p:sp>
        <p:nvSpPr>
          <p:cNvPr id="966" name="Google Shape;966;p150"/>
          <p:cNvSpPr/>
          <p:nvPr>
            <p:ph idx="3" type="pic"/>
          </p:nvPr>
        </p:nvSpPr>
        <p:spPr>
          <a:xfrm>
            <a:off x="1988050" y="627575"/>
            <a:ext cx="5167800" cy="38883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6_1_1">
    <p:bg>
      <p:bgPr>
        <a:solidFill>
          <a:schemeClr val="lt1"/>
        </a:solidFill>
      </p:bgPr>
    </p:bg>
    <p:spTree>
      <p:nvGrpSpPr>
        <p:cNvPr id="967" name="Shape 967"/>
        <p:cNvGrpSpPr/>
        <p:nvPr/>
      </p:nvGrpSpPr>
      <p:grpSpPr>
        <a:xfrm>
          <a:off x="0" y="0"/>
          <a:ext cx="0" cy="0"/>
          <a:chOff x="0" y="0"/>
          <a:chExt cx="0" cy="0"/>
        </a:xfrm>
      </p:grpSpPr>
      <p:sp>
        <p:nvSpPr>
          <p:cNvPr id="968" name="Google Shape;968;p151"/>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969" name="Google Shape;969;p151"/>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0" name="Google Shape;970;p151"/>
          <p:cNvSpPr/>
          <p:nvPr>
            <p:ph idx="3" type="pic"/>
          </p:nvPr>
        </p:nvSpPr>
        <p:spPr>
          <a:xfrm>
            <a:off x="8596800" y="223475"/>
            <a:ext cx="318600" cy="318600"/>
          </a:xfrm>
          <a:prstGeom prst="ellipse">
            <a:avLst/>
          </a:prstGeom>
          <a:noFill/>
          <a:ln>
            <a:noFill/>
          </a:ln>
        </p:spPr>
      </p:sp>
      <p:sp>
        <p:nvSpPr>
          <p:cNvPr id="971" name="Google Shape;971;p151"/>
          <p:cNvSpPr/>
          <p:nvPr>
            <p:ph idx="4" type="pic"/>
          </p:nvPr>
        </p:nvSpPr>
        <p:spPr>
          <a:xfrm>
            <a:off x="3874125" y="866550"/>
            <a:ext cx="4531500" cy="34095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7">
    <p:bg>
      <p:bgPr>
        <a:solidFill>
          <a:schemeClr val="lt1"/>
        </a:solidFill>
      </p:bgPr>
    </p:bg>
    <p:spTree>
      <p:nvGrpSpPr>
        <p:cNvPr id="972" name="Shape 972"/>
        <p:cNvGrpSpPr/>
        <p:nvPr/>
      </p:nvGrpSpPr>
      <p:grpSpPr>
        <a:xfrm>
          <a:off x="0" y="0"/>
          <a:ext cx="0" cy="0"/>
          <a:chOff x="0" y="0"/>
          <a:chExt cx="0" cy="0"/>
        </a:xfrm>
      </p:grpSpPr>
      <p:sp>
        <p:nvSpPr>
          <p:cNvPr id="973" name="Google Shape;973;p152"/>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4" name="Google Shape;974;p152"/>
          <p:cNvSpPr txBox="1"/>
          <p:nvPr>
            <p:ph idx="1" type="subTitle"/>
          </p:nvPr>
        </p:nvSpPr>
        <p:spPr>
          <a:xfrm>
            <a:off x="440281"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5" name="Google Shape;975;p152"/>
          <p:cNvSpPr txBox="1"/>
          <p:nvPr/>
        </p:nvSpPr>
        <p:spPr>
          <a:xfrm>
            <a:off x="871975" y="114300"/>
            <a:ext cx="1385400" cy="8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None/>
            </a:pPr>
            <a:r>
              <a:rPr b="1" lang="en">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976" name="Google Shape;976;p152"/>
          <p:cNvSpPr txBox="1"/>
          <p:nvPr>
            <p:ph idx="2" type="subTitle"/>
          </p:nvPr>
        </p:nvSpPr>
        <p:spPr>
          <a:xfrm>
            <a:off x="580888" y="3286575"/>
            <a:ext cx="1757100" cy="118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None/>
              <a:defRPr b="0" sz="100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977" name="Google Shape;977;p152"/>
          <p:cNvSpPr txBox="1"/>
          <p:nvPr>
            <p:ph idx="3" type="title"/>
          </p:nvPr>
        </p:nvSpPr>
        <p:spPr>
          <a:xfrm>
            <a:off x="440281"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ullquote">
  <p:cSld name="CUSTOM_18">
    <p:bg>
      <p:bgPr>
        <a:solidFill>
          <a:schemeClr val="accent2"/>
        </a:solidFill>
      </p:bgPr>
    </p:bg>
    <p:spTree>
      <p:nvGrpSpPr>
        <p:cNvPr id="978" name="Shape 978"/>
        <p:cNvGrpSpPr/>
        <p:nvPr/>
      </p:nvGrpSpPr>
      <p:grpSpPr>
        <a:xfrm>
          <a:off x="0" y="0"/>
          <a:ext cx="0" cy="0"/>
          <a:chOff x="0" y="0"/>
          <a:chExt cx="0" cy="0"/>
        </a:xfrm>
      </p:grpSpPr>
      <p:sp>
        <p:nvSpPr>
          <p:cNvPr id="979" name="Google Shape;979;p153"/>
          <p:cNvSpPr txBox="1"/>
          <p:nvPr>
            <p:ph idx="1" type="subTitle"/>
          </p:nvPr>
        </p:nvSpPr>
        <p:spPr>
          <a:xfrm>
            <a:off x="821950"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0" name="Google Shape;980;p153"/>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53"/>
          <p:cNvSpPr txBox="1"/>
          <p:nvPr>
            <p:ph idx="2" type="subTitle"/>
          </p:nvPr>
        </p:nvSpPr>
        <p:spPr>
          <a:xfrm>
            <a:off x="1062075" y="763675"/>
            <a:ext cx="70254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Font typeface="Nanum Myeongjo"/>
              <a:buNone/>
              <a:defRPr b="0" sz="360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982" name="Google Shape;982;p153"/>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83" name="Google Shape;983;p153"/>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Green">
  <p:cSld name="CUSTOM_5">
    <p:bg>
      <p:bgPr>
        <a:solidFill>
          <a:schemeClr val="accent1"/>
        </a:solidFill>
      </p:bgPr>
    </p:bg>
    <p:spTree>
      <p:nvGrpSpPr>
        <p:cNvPr id="73" name="Shape 73"/>
        <p:cNvGrpSpPr/>
        <p:nvPr/>
      </p:nvGrpSpPr>
      <p:grpSpPr>
        <a:xfrm>
          <a:off x="0" y="0"/>
          <a:ext cx="0" cy="0"/>
          <a:chOff x="0" y="0"/>
          <a:chExt cx="0" cy="0"/>
        </a:xfrm>
      </p:grpSpPr>
      <p:sp>
        <p:nvSpPr>
          <p:cNvPr id="74" name="Google Shape;74;p17"/>
          <p:cNvSpPr/>
          <p:nvPr>
            <p:ph idx="2" type="pic"/>
          </p:nvPr>
        </p:nvSpPr>
        <p:spPr>
          <a:xfrm>
            <a:off x="8596800" y="223475"/>
            <a:ext cx="318600" cy="318600"/>
          </a:xfrm>
          <a:prstGeom prst="ellipse">
            <a:avLst/>
          </a:prstGeom>
          <a:noFill/>
          <a:ln>
            <a:noFill/>
          </a:ln>
        </p:spPr>
      </p:sp>
      <p:sp>
        <p:nvSpPr>
          <p:cNvPr id="75" name="Google Shape;75;p17"/>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76" name="Google Shape;76;p17"/>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17"/>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984" name="Shape 984"/>
        <p:cNvGrpSpPr/>
        <p:nvPr/>
      </p:nvGrpSpPr>
      <p:grpSpPr>
        <a:xfrm>
          <a:off x="0" y="0"/>
          <a:ext cx="0" cy="0"/>
          <a:chOff x="0" y="0"/>
          <a:chExt cx="0" cy="0"/>
        </a:xfrm>
      </p:grpSpPr>
      <p:sp>
        <p:nvSpPr>
          <p:cNvPr id="985" name="Google Shape;985;p15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986" name="Google Shape;986;p15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987" name="Google Shape;987;p1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988" name="Shape 988"/>
        <p:cNvGrpSpPr/>
        <p:nvPr/>
      </p:nvGrpSpPr>
      <p:grpSpPr>
        <a:xfrm>
          <a:off x="0" y="0"/>
          <a:ext cx="0" cy="0"/>
          <a:chOff x="0" y="0"/>
          <a:chExt cx="0" cy="0"/>
        </a:xfrm>
      </p:grpSpPr>
      <p:sp>
        <p:nvSpPr>
          <p:cNvPr id="989" name="Google Shape;989;p15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990" name="Google Shape;990;p1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991" name="Shape 991"/>
        <p:cNvGrpSpPr/>
        <p:nvPr/>
      </p:nvGrpSpPr>
      <p:grpSpPr>
        <a:xfrm>
          <a:off x="0" y="0"/>
          <a:ext cx="0" cy="0"/>
          <a:chOff x="0" y="0"/>
          <a:chExt cx="0" cy="0"/>
        </a:xfrm>
      </p:grpSpPr>
      <p:sp>
        <p:nvSpPr>
          <p:cNvPr id="992" name="Google Shape;992;p1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3" name="Google Shape;993;p1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94" name="Google Shape;994;p1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995" name="Shape 995"/>
        <p:cNvGrpSpPr/>
        <p:nvPr/>
      </p:nvGrpSpPr>
      <p:grpSpPr>
        <a:xfrm>
          <a:off x="0" y="0"/>
          <a:ext cx="0" cy="0"/>
          <a:chOff x="0" y="0"/>
          <a:chExt cx="0" cy="0"/>
        </a:xfrm>
      </p:grpSpPr>
      <p:sp>
        <p:nvSpPr>
          <p:cNvPr id="996" name="Google Shape;996;p1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97" name="Google Shape;997;p15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98" name="Google Shape;998;p15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99" name="Google Shape;999;p1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000" name="Shape 1000"/>
        <p:cNvGrpSpPr/>
        <p:nvPr/>
      </p:nvGrpSpPr>
      <p:grpSpPr>
        <a:xfrm>
          <a:off x="0" y="0"/>
          <a:ext cx="0" cy="0"/>
          <a:chOff x="0" y="0"/>
          <a:chExt cx="0" cy="0"/>
        </a:xfrm>
      </p:grpSpPr>
      <p:sp>
        <p:nvSpPr>
          <p:cNvPr id="1001" name="Google Shape;1001;p1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2" name="Google Shape;1002;p1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1003" name="Shape 1003"/>
        <p:cNvGrpSpPr/>
        <p:nvPr/>
      </p:nvGrpSpPr>
      <p:grpSpPr>
        <a:xfrm>
          <a:off x="0" y="0"/>
          <a:ext cx="0" cy="0"/>
          <a:chOff x="0" y="0"/>
          <a:chExt cx="0" cy="0"/>
        </a:xfrm>
      </p:grpSpPr>
      <p:sp>
        <p:nvSpPr>
          <p:cNvPr id="1004" name="Google Shape;1004;p15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005" name="Google Shape;1005;p15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06" name="Google Shape;1006;p1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1007" name="Shape 1007"/>
        <p:cNvGrpSpPr/>
        <p:nvPr/>
      </p:nvGrpSpPr>
      <p:grpSpPr>
        <a:xfrm>
          <a:off x="0" y="0"/>
          <a:ext cx="0" cy="0"/>
          <a:chOff x="0" y="0"/>
          <a:chExt cx="0" cy="0"/>
        </a:xfrm>
      </p:grpSpPr>
      <p:sp>
        <p:nvSpPr>
          <p:cNvPr id="1008" name="Google Shape;1008;p16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009" name="Google Shape;1009;p1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010" name="Shape 1010"/>
        <p:cNvGrpSpPr/>
        <p:nvPr/>
      </p:nvGrpSpPr>
      <p:grpSpPr>
        <a:xfrm>
          <a:off x="0" y="0"/>
          <a:ext cx="0" cy="0"/>
          <a:chOff x="0" y="0"/>
          <a:chExt cx="0" cy="0"/>
        </a:xfrm>
      </p:grpSpPr>
      <p:sp>
        <p:nvSpPr>
          <p:cNvPr id="1011" name="Google Shape;1011;p16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6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013" name="Google Shape;1013;p16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1014" name="Google Shape;1014;p16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015" name="Google Shape;1015;p1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1016" name="Shape 1016"/>
        <p:cNvGrpSpPr/>
        <p:nvPr/>
      </p:nvGrpSpPr>
      <p:grpSpPr>
        <a:xfrm>
          <a:off x="0" y="0"/>
          <a:ext cx="0" cy="0"/>
          <a:chOff x="0" y="0"/>
          <a:chExt cx="0" cy="0"/>
        </a:xfrm>
      </p:grpSpPr>
      <p:sp>
        <p:nvSpPr>
          <p:cNvPr id="1017" name="Google Shape;1017;p16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1018" name="Google Shape;1018;p1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1019" name="Shape 1019"/>
        <p:cNvGrpSpPr/>
        <p:nvPr/>
      </p:nvGrpSpPr>
      <p:grpSpPr>
        <a:xfrm>
          <a:off x="0" y="0"/>
          <a:ext cx="0" cy="0"/>
          <a:chOff x="0" y="0"/>
          <a:chExt cx="0" cy="0"/>
        </a:xfrm>
      </p:grpSpPr>
      <p:sp>
        <p:nvSpPr>
          <p:cNvPr id="1020" name="Google Shape;1020;p16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21" name="Google Shape;1021;p16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22" name="Google Shape;1022;p1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eal">
  <p:cSld name="CUSTOM_5_1">
    <p:bg>
      <p:bgPr>
        <a:solidFill>
          <a:schemeClr val="accent2"/>
        </a:solidFill>
      </p:bgPr>
    </p:bg>
    <p:spTree>
      <p:nvGrpSpPr>
        <p:cNvPr id="78" name="Shape 78"/>
        <p:cNvGrpSpPr/>
        <p:nvPr/>
      </p:nvGrpSpPr>
      <p:grpSpPr>
        <a:xfrm>
          <a:off x="0" y="0"/>
          <a:ext cx="0" cy="0"/>
          <a:chOff x="0" y="0"/>
          <a:chExt cx="0" cy="0"/>
        </a:xfrm>
      </p:grpSpPr>
      <p:sp>
        <p:nvSpPr>
          <p:cNvPr id="79" name="Google Shape;79;p18"/>
          <p:cNvSpPr/>
          <p:nvPr>
            <p:ph idx="2" type="pic"/>
          </p:nvPr>
        </p:nvSpPr>
        <p:spPr>
          <a:xfrm>
            <a:off x="8596800" y="223475"/>
            <a:ext cx="318600" cy="318600"/>
          </a:xfrm>
          <a:prstGeom prst="ellipse">
            <a:avLst/>
          </a:prstGeom>
          <a:noFill/>
          <a:ln>
            <a:noFill/>
          </a:ln>
        </p:spPr>
      </p:sp>
      <p:sp>
        <p:nvSpPr>
          <p:cNvPr id="80" name="Google Shape;80;p18"/>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81" name="Google Shape;81;p18"/>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23" name="Shape 1023"/>
        <p:cNvGrpSpPr/>
        <p:nvPr/>
      </p:nvGrpSpPr>
      <p:grpSpPr>
        <a:xfrm>
          <a:off x="0" y="0"/>
          <a:ext cx="0" cy="0"/>
          <a:chOff x="0" y="0"/>
          <a:chExt cx="0" cy="0"/>
        </a:xfrm>
      </p:grpSpPr>
      <p:sp>
        <p:nvSpPr>
          <p:cNvPr id="1024" name="Google Shape;1024;p1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1025" name="Shape 1025"/>
        <p:cNvGrpSpPr/>
        <p:nvPr/>
      </p:nvGrpSpPr>
      <p:grpSpPr>
        <a:xfrm>
          <a:off x="0" y="0"/>
          <a:ext cx="0" cy="0"/>
          <a:chOff x="0" y="0"/>
          <a:chExt cx="0" cy="0"/>
        </a:xfrm>
      </p:grpSpPr>
      <p:sp>
        <p:nvSpPr>
          <p:cNvPr id="1026" name="Google Shape;1026;p165"/>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7" name="Google Shape;1027;p1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28" name="Google Shape;1028;p165"/>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29" name="Google Shape;1029;p165"/>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30" name="Google Shape;1030;p165"/>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31" name="Google Shape;1031;p165"/>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32" name="Google Shape;1032;p165"/>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33" name="Google Shape;1033;p165"/>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1">
    <p:spTree>
      <p:nvGrpSpPr>
        <p:cNvPr id="1034" name="Shape 1034"/>
        <p:cNvGrpSpPr/>
        <p:nvPr/>
      </p:nvGrpSpPr>
      <p:grpSpPr>
        <a:xfrm>
          <a:off x="0" y="0"/>
          <a:ext cx="0" cy="0"/>
          <a:chOff x="0" y="0"/>
          <a:chExt cx="0" cy="0"/>
        </a:xfrm>
      </p:grpSpPr>
      <p:sp>
        <p:nvSpPr>
          <p:cNvPr id="1035" name="Google Shape;1035;p1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6" name="Google Shape;1036;p166"/>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37" name="Google Shape;1037;p166"/>
          <p:cNvSpPr/>
          <p:nvPr>
            <p:ph idx="2" type="pic"/>
          </p:nvPr>
        </p:nvSpPr>
        <p:spPr>
          <a:xfrm>
            <a:off x="4992024" y="1152775"/>
            <a:ext cx="3840300" cy="3416400"/>
          </a:xfrm>
          <a:prstGeom prst="rect">
            <a:avLst/>
          </a:prstGeom>
          <a:noFill/>
          <a:ln>
            <a:noFill/>
          </a:ln>
        </p:spPr>
      </p:sp>
      <p:sp>
        <p:nvSpPr>
          <p:cNvPr id="1038" name="Google Shape;1038;p1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1039" name="Shape 1039"/>
        <p:cNvGrpSpPr/>
        <p:nvPr/>
      </p:nvGrpSpPr>
      <p:grpSpPr>
        <a:xfrm>
          <a:off x="0" y="0"/>
          <a:ext cx="0" cy="0"/>
          <a:chOff x="0" y="0"/>
          <a:chExt cx="0" cy="0"/>
        </a:xfrm>
      </p:grpSpPr>
      <p:sp>
        <p:nvSpPr>
          <p:cNvPr id="1040" name="Google Shape;1040;p16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41" name="Google Shape;1041;p167"/>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42" name="Google Shape;1042;p167"/>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3" name="Google Shape;1043;p167"/>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4" name="Google Shape;1044;p167"/>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45" name="Google Shape;1045;p167"/>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1046" name="Shape 1046"/>
        <p:cNvGrpSpPr/>
        <p:nvPr/>
      </p:nvGrpSpPr>
      <p:grpSpPr>
        <a:xfrm>
          <a:off x="0" y="0"/>
          <a:ext cx="0" cy="0"/>
          <a:chOff x="0" y="0"/>
          <a:chExt cx="0" cy="0"/>
        </a:xfrm>
      </p:grpSpPr>
      <p:sp>
        <p:nvSpPr>
          <p:cNvPr id="1047" name="Google Shape;1047;p16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48" name="Google Shape;1048;p168"/>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9" name="Google Shape;1049;p168"/>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0" name="Google Shape;1050;p168"/>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1" name="Google Shape;1051;p168"/>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52" name="Google Shape;1052;p168"/>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53" name="Google Shape;1053;p168"/>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54" name="Google Shape;1054;p168"/>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1055" name="Shape 1055"/>
        <p:cNvGrpSpPr/>
        <p:nvPr/>
      </p:nvGrpSpPr>
      <p:grpSpPr>
        <a:xfrm>
          <a:off x="0" y="0"/>
          <a:ext cx="0" cy="0"/>
          <a:chOff x="0" y="0"/>
          <a:chExt cx="0" cy="0"/>
        </a:xfrm>
      </p:grpSpPr>
      <p:sp>
        <p:nvSpPr>
          <p:cNvPr id="1056" name="Google Shape;1056;p16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57" name="Google Shape;1057;p169"/>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8" name="Google Shape;1058;p169"/>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59" name="Google Shape;1059;p169"/>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60" name="Google Shape;1060;p169"/>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61" name="Google Shape;1061;p169"/>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62" name="Google Shape;1062;p169"/>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63" name="Google Shape;1063;p169"/>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64" name="Google Shape;1064;p169"/>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065" name="Google Shape;1065;p169"/>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1066" name="Shape 1066"/>
        <p:cNvGrpSpPr/>
        <p:nvPr/>
      </p:nvGrpSpPr>
      <p:grpSpPr>
        <a:xfrm>
          <a:off x="0" y="0"/>
          <a:ext cx="0" cy="0"/>
          <a:chOff x="0" y="0"/>
          <a:chExt cx="0" cy="0"/>
        </a:xfrm>
      </p:grpSpPr>
      <p:sp>
        <p:nvSpPr>
          <p:cNvPr id="1067" name="Google Shape;1067;p1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8" name="Google Shape;1068;p17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69" name="Google Shape;1069;p170"/>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1">
    <p:spTree>
      <p:nvGrpSpPr>
        <p:cNvPr id="1070" name="Shape 1070"/>
        <p:cNvGrpSpPr/>
        <p:nvPr/>
      </p:nvGrpSpPr>
      <p:grpSpPr>
        <a:xfrm>
          <a:off x="0" y="0"/>
          <a:ext cx="0" cy="0"/>
          <a:chOff x="0" y="0"/>
          <a:chExt cx="0" cy="0"/>
        </a:xfrm>
      </p:grpSpPr>
      <p:sp>
        <p:nvSpPr>
          <p:cNvPr id="1071" name="Google Shape;1071;p171"/>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2" name="Google Shape;1072;p171"/>
          <p:cNvSpPr/>
          <p:nvPr>
            <p:ph idx="2" type="pic"/>
          </p:nvPr>
        </p:nvSpPr>
        <p:spPr>
          <a:xfrm>
            <a:off x="4804825" y="1133300"/>
            <a:ext cx="4027500" cy="2392800"/>
          </a:xfrm>
          <a:prstGeom prst="rect">
            <a:avLst/>
          </a:prstGeom>
          <a:noFill/>
          <a:ln>
            <a:noFill/>
          </a:ln>
        </p:spPr>
      </p:sp>
      <p:sp>
        <p:nvSpPr>
          <p:cNvPr id="1073" name="Google Shape;1073;p171"/>
          <p:cNvSpPr/>
          <p:nvPr>
            <p:ph idx="3" type="pic"/>
          </p:nvPr>
        </p:nvSpPr>
        <p:spPr>
          <a:xfrm>
            <a:off x="311725" y="1133300"/>
            <a:ext cx="4027500" cy="2392800"/>
          </a:xfrm>
          <a:prstGeom prst="rect">
            <a:avLst/>
          </a:prstGeom>
          <a:noFill/>
          <a:ln>
            <a:noFill/>
          </a:ln>
        </p:spPr>
      </p:sp>
      <p:sp>
        <p:nvSpPr>
          <p:cNvPr id="1074" name="Google Shape;1074;p171"/>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75" name="Google Shape;1075;p17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76" name="Google Shape;1076;p1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7" name="Google Shape;1077;p171"/>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78" name="Google Shape;1078;p171"/>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1079" name="Shape 1079"/>
        <p:cNvGrpSpPr/>
        <p:nvPr/>
      </p:nvGrpSpPr>
      <p:grpSpPr>
        <a:xfrm>
          <a:off x="0" y="0"/>
          <a:ext cx="0" cy="0"/>
          <a:chOff x="0" y="0"/>
          <a:chExt cx="0" cy="0"/>
        </a:xfrm>
      </p:grpSpPr>
      <p:sp>
        <p:nvSpPr>
          <p:cNvPr id="1080" name="Google Shape;1080;p172"/>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81" name="Google Shape;1081;p172"/>
          <p:cNvSpPr/>
          <p:nvPr>
            <p:ph idx="2" type="pic"/>
          </p:nvPr>
        </p:nvSpPr>
        <p:spPr>
          <a:xfrm>
            <a:off x="6205225" y="1128325"/>
            <a:ext cx="2627100" cy="2273100"/>
          </a:xfrm>
          <a:prstGeom prst="rect">
            <a:avLst/>
          </a:prstGeom>
          <a:noFill/>
          <a:ln>
            <a:noFill/>
          </a:ln>
        </p:spPr>
      </p:sp>
      <p:sp>
        <p:nvSpPr>
          <p:cNvPr id="1082" name="Google Shape;1082;p172"/>
          <p:cNvSpPr/>
          <p:nvPr>
            <p:ph idx="3" type="pic"/>
          </p:nvPr>
        </p:nvSpPr>
        <p:spPr>
          <a:xfrm>
            <a:off x="311725" y="1128325"/>
            <a:ext cx="2627100" cy="2273100"/>
          </a:xfrm>
          <a:prstGeom prst="rect">
            <a:avLst/>
          </a:prstGeom>
          <a:noFill/>
          <a:ln>
            <a:noFill/>
          </a:ln>
        </p:spPr>
      </p:sp>
      <p:sp>
        <p:nvSpPr>
          <p:cNvPr id="1083" name="Google Shape;1083;p172"/>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84" name="Google Shape;1084;p172"/>
          <p:cNvSpPr/>
          <p:nvPr>
            <p:ph idx="5" type="pic"/>
          </p:nvPr>
        </p:nvSpPr>
        <p:spPr>
          <a:xfrm>
            <a:off x="3255250" y="1128325"/>
            <a:ext cx="2627100" cy="2273100"/>
          </a:xfrm>
          <a:prstGeom prst="rect">
            <a:avLst/>
          </a:prstGeom>
          <a:noFill/>
          <a:ln>
            <a:noFill/>
          </a:ln>
        </p:spPr>
      </p:sp>
      <p:sp>
        <p:nvSpPr>
          <p:cNvPr id="1085" name="Google Shape;1085;p172"/>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086" name="Google Shape;1086;p17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87" name="Google Shape;1087;p1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88" name="Google Shape;1088;p172"/>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89" name="Google Shape;1089;p172"/>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090" name="Google Shape;1090;p172"/>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_2">
    <p:spTree>
      <p:nvGrpSpPr>
        <p:cNvPr id="1091" name="Shape 1091"/>
        <p:cNvGrpSpPr/>
        <p:nvPr/>
      </p:nvGrpSpPr>
      <p:grpSpPr>
        <a:xfrm>
          <a:off x="0" y="0"/>
          <a:ext cx="0" cy="0"/>
          <a:chOff x="0" y="0"/>
          <a:chExt cx="0" cy="0"/>
        </a:xfrm>
      </p:grpSpPr>
      <p:sp>
        <p:nvSpPr>
          <p:cNvPr id="1092" name="Google Shape;1092;p173"/>
          <p:cNvSpPr/>
          <p:nvPr>
            <p:ph idx="2" type="pic"/>
          </p:nvPr>
        </p:nvSpPr>
        <p:spPr>
          <a:xfrm>
            <a:off x="311700" y="445025"/>
            <a:ext cx="8520600" cy="4218300"/>
          </a:xfrm>
          <a:prstGeom prst="rect">
            <a:avLst/>
          </a:prstGeom>
          <a:noFill/>
          <a:ln>
            <a:noFill/>
          </a:ln>
        </p:spPr>
      </p:sp>
      <p:sp>
        <p:nvSpPr>
          <p:cNvPr id="1093" name="Google Shape;1093;p17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Blue">
  <p:cSld name="CUSTOM_5_1_1">
    <p:bg>
      <p:bgPr>
        <a:solidFill>
          <a:schemeClr val="accent4"/>
        </a:solidFill>
      </p:bgPr>
    </p:bg>
    <p:spTree>
      <p:nvGrpSpPr>
        <p:cNvPr id="83" name="Shape 83"/>
        <p:cNvGrpSpPr/>
        <p:nvPr/>
      </p:nvGrpSpPr>
      <p:grpSpPr>
        <a:xfrm>
          <a:off x="0" y="0"/>
          <a:ext cx="0" cy="0"/>
          <a:chOff x="0" y="0"/>
          <a:chExt cx="0" cy="0"/>
        </a:xfrm>
      </p:grpSpPr>
      <p:sp>
        <p:nvSpPr>
          <p:cNvPr id="84" name="Google Shape;84;p19"/>
          <p:cNvSpPr/>
          <p:nvPr>
            <p:ph idx="2" type="pic"/>
          </p:nvPr>
        </p:nvSpPr>
        <p:spPr>
          <a:xfrm>
            <a:off x="8596800" y="223475"/>
            <a:ext cx="318600" cy="318600"/>
          </a:xfrm>
          <a:prstGeom prst="ellipse">
            <a:avLst/>
          </a:prstGeom>
          <a:noFill/>
          <a:ln>
            <a:noFill/>
          </a:ln>
        </p:spPr>
      </p:sp>
      <p:sp>
        <p:nvSpPr>
          <p:cNvPr id="85" name="Google Shape;85;p19"/>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86" name="Google Shape;86;p19"/>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7" name="Google Shape;87;p1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094" name="Shape 1094"/>
        <p:cNvGrpSpPr/>
        <p:nvPr/>
      </p:nvGrpSpPr>
      <p:grpSpPr>
        <a:xfrm>
          <a:off x="0" y="0"/>
          <a:ext cx="0" cy="0"/>
          <a:chOff x="0" y="0"/>
          <a:chExt cx="0" cy="0"/>
        </a:xfrm>
      </p:grpSpPr>
      <p:sp>
        <p:nvSpPr>
          <p:cNvPr id="1095" name="Google Shape;1095;p17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096" name="Google Shape;1096;p174"/>
          <p:cNvSpPr/>
          <p:nvPr>
            <p:ph idx="2" type="pic"/>
          </p:nvPr>
        </p:nvSpPr>
        <p:spPr>
          <a:xfrm>
            <a:off x="3389600" y="118913"/>
            <a:ext cx="1643700" cy="1535100"/>
          </a:xfrm>
          <a:prstGeom prst="rect">
            <a:avLst/>
          </a:prstGeom>
          <a:noFill/>
          <a:ln>
            <a:noFill/>
          </a:ln>
        </p:spPr>
      </p:sp>
      <p:sp>
        <p:nvSpPr>
          <p:cNvPr id="1097" name="Google Shape;1097;p174"/>
          <p:cNvSpPr/>
          <p:nvPr>
            <p:ph idx="3" type="pic"/>
          </p:nvPr>
        </p:nvSpPr>
        <p:spPr>
          <a:xfrm>
            <a:off x="5195935" y="118913"/>
            <a:ext cx="1643700" cy="1535100"/>
          </a:xfrm>
          <a:prstGeom prst="rect">
            <a:avLst/>
          </a:prstGeom>
          <a:noFill/>
          <a:ln>
            <a:noFill/>
          </a:ln>
        </p:spPr>
      </p:sp>
      <p:sp>
        <p:nvSpPr>
          <p:cNvPr id="1098" name="Google Shape;1098;p174"/>
          <p:cNvSpPr/>
          <p:nvPr>
            <p:ph idx="4" type="pic"/>
          </p:nvPr>
        </p:nvSpPr>
        <p:spPr>
          <a:xfrm>
            <a:off x="7002270" y="118913"/>
            <a:ext cx="1643700" cy="1535100"/>
          </a:xfrm>
          <a:prstGeom prst="rect">
            <a:avLst/>
          </a:prstGeom>
          <a:noFill/>
          <a:ln>
            <a:noFill/>
          </a:ln>
        </p:spPr>
      </p:sp>
      <p:sp>
        <p:nvSpPr>
          <p:cNvPr id="1099" name="Google Shape;1099;p174"/>
          <p:cNvSpPr/>
          <p:nvPr>
            <p:ph idx="5" type="pic"/>
          </p:nvPr>
        </p:nvSpPr>
        <p:spPr>
          <a:xfrm>
            <a:off x="3389588" y="1804212"/>
            <a:ext cx="1643700" cy="1535100"/>
          </a:xfrm>
          <a:prstGeom prst="rect">
            <a:avLst/>
          </a:prstGeom>
          <a:noFill/>
          <a:ln>
            <a:noFill/>
          </a:ln>
        </p:spPr>
      </p:sp>
      <p:sp>
        <p:nvSpPr>
          <p:cNvPr id="1100" name="Google Shape;1100;p174"/>
          <p:cNvSpPr/>
          <p:nvPr>
            <p:ph idx="6" type="pic"/>
          </p:nvPr>
        </p:nvSpPr>
        <p:spPr>
          <a:xfrm>
            <a:off x="5195922" y="1804212"/>
            <a:ext cx="1643700" cy="1535100"/>
          </a:xfrm>
          <a:prstGeom prst="rect">
            <a:avLst/>
          </a:prstGeom>
          <a:noFill/>
          <a:ln>
            <a:noFill/>
          </a:ln>
        </p:spPr>
      </p:sp>
      <p:sp>
        <p:nvSpPr>
          <p:cNvPr id="1101" name="Google Shape;1101;p174"/>
          <p:cNvSpPr/>
          <p:nvPr>
            <p:ph idx="7" type="pic"/>
          </p:nvPr>
        </p:nvSpPr>
        <p:spPr>
          <a:xfrm>
            <a:off x="7002257" y="1804212"/>
            <a:ext cx="1643700" cy="1535100"/>
          </a:xfrm>
          <a:prstGeom prst="rect">
            <a:avLst/>
          </a:prstGeom>
          <a:noFill/>
          <a:ln>
            <a:noFill/>
          </a:ln>
        </p:spPr>
      </p:sp>
      <p:sp>
        <p:nvSpPr>
          <p:cNvPr id="1102" name="Google Shape;1102;p174"/>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3" name="Google Shape;1103;p174"/>
          <p:cNvSpPr/>
          <p:nvPr>
            <p:ph idx="8" type="pic"/>
          </p:nvPr>
        </p:nvSpPr>
        <p:spPr>
          <a:xfrm>
            <a:off x="3389588" y="3489487"/>
            <a:ext cx="1643700" cy="1535100"/>
          </a:xfrm>
          <a:prstGeom prst="rect">
            <a:avLst/>
          </a:prstGeom>
          <a:noFill/>
          <a:ln>
            <a:noFill/>
          </a:ln>
        </p:spPr>
      </p:sp>
      <p:sp>
        <p:nvSpPr>
          <p:cNvPr id="1104" name="Google Shape;1104;p174"/>
          <p:cNvSpPr/>
          <p:nvPr>
            <p:ph idx="9" type="pic"/>
          </p:nvPr>
        </p:nvSpPr>
        <p:spPr>
          <a:xfrm>
            <a:off x="5195922" y="3489487"/>
            <a:ext cx="1643700" cy="1535100"/>
          </a:xfrm>
          <a:prstGeom prst="rect">
            <a:avLst/>
          </a:prstGeom>
          <a:noFill/>
          <a:ln>
            <a:noFill/>
          </a:ln>
        </p:spPr>
      </p:sp>
      <p:sp>
        <p:nvSpPr>
          <p:cNvPr id="1105" name="Google Shape;1105;p174"/>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1106" name="Shape 1106"/>
        <p:cNvGrpSpPr/>
        <p:nvPr/>
      </p:nvGrpSpPr>
      <p:grpSpPr>
        <a:xfrm>
          <a:off x="0" y="0"/>
          <a:ext cx="0" cy="0"/>
          <a:chOff x="0" y="0"/>
          <a:chExt cx="0" cy="0"/>
        </a:xfrm>
      </p:grpSpPr>
      <p:sp>
        <p:nvSpPr>
          <p:cNvPr id="1107" name="Google Shape;1107;p17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8" name="Google Shape;1108;p17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109" name="Google Shape;1109;p17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1113" name="Shape 1113"/>
        <p:cNvGrpSpPr/>
        <p:nvPr/>
      </p:nvGrpSpPr>
      <p:grpSpPr>
        <a:xfrm>
          <a:off x="0" y="0"/>
          <a:ext cx="0" cy="0"/>
          <a:chOff x="0" y="0"/>
          <a:chExt cx="0" cy="0"/>
        </a:xfrm>
      </p:grpSpPr>
      <p:sp>
        <p:nvSpPr>
          <p:cNvPr id="1114" name="Google Shape;1114;p177"/>
          <p:cNvSpPr/>
          <p:nvPr>
            <p:ph idx="2" type="pic"/>
          </p:nvPr>
        </p:nvSpPr>
        <p:spPr>
          <a:xfrm>
            <a:off x="8596800" y="223475"/>
            <a:ext cx="318600" cy="318600"/>
          </a:xfrm>
          <a:prstGeom prst="ellipse">
            <a:avLst/>
          </a:prstGeom>
          <a:noFill/>
          <a:ln>
            <a:noFill/>
          </a:ln>
        </p:spPr>
      </p:sp>
      <p:sp>
        <p:nvSpPr>
          <p:cNvPr id="1115" name="Google Shape;1115;p177"/>
          <p:cNvSpPr txBox="1"/>
          <p:nvPr>
            <p:ph type="title"/>
          </p:nvPr>
        </p:nvSpPr>
        <p:spPr>
          <a:xfrm>
            <a:off x="3780304" y="889050"/>
            <a:ext cx="4446900" cy="1866000"/>
          </a:xfrm>
          <a:prstGeom prst="rect">
            <a:avLst/>
          </a:prstGeom>
        </p:spPr>
        <p:txBody>
          <a:bodyPr anchorCtr="0" anchor="t" bIns="91425" lIns="91425" spcFirstLastPara="1" rIns="91425" wrap="square" tIns="91425">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p:txBody>
      </p:sp>
      <p:sp>
        <p:nvSpPr>
          <p:cNvPr id="1116" name="Google Shape;1116;p177"/>
          <p:cNvSpPr txBox="1"/>
          <p:nvPr>
            <p:ph idx="3" type="title"/>
          </p:nvPr>
        </p:nvSpPr>
        <p:spPr>
          <a:xfrm>
            <a:off x="3821131" y="38070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7" name="Google Shape;1117;p177"/>
          <p:cNvSpPr txBox="1"/>
          <p:nvPr>
            <p:ph idx="1" type="subTitle"/>
          </p:nvPr>
        </p:nvSpPr>
        <p:spPr>
          <a:xfrm>
            <a:off x="3829943"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1118" name="Google Shape;1118;p177"/>
          <p:cNvSpPr txBox="1"/>
          <p:nvPr>
            <p:ph idx="4" type="subTitle"/>
          </p:nvPr>
        </p:nvSpPr>
        <p:spPr>
          <a:xfrm>
            <a:off x="5258968"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1119" name="Google Shape;1119;p177"/>
          <p:cNvSpPr/>
          <p:nvPr>
            <p:ph idx="5" type="pic"/>
          </p:nvPr>
        </p:nvSpPr>
        <p:spPr>
          <a:xfrm>
            <a:off x="228600" y="223475"/>
            <a:ext cx="2857200" cy="2348100"/>
          </a:xfrm>
          <a:prstGeom prst="round2SameRect">
            <a:avLst>
              <a:gd fmla="val 4621" name="adj1"/>
              <a:gd fmla="val 0" name="adj2"/>
            </a:avLst>
          </a:prstGeom>
          <a:noFill/>
          <a:ln>
            <a:noFill/>
          </a:ln>
        </p:spPr>
      </p:sp>
      <p:sp>
        <p:nvSpPr>
          <p:cNvPr id="1120" name="Google Shape;1120;p177"/>
          <p:cNvSpPr/>
          <p:nvPr>
            <p:ph idx="6" type="pic"/>
          </p:nvPr>
        </p:nvSpPr>
        <p:spPr>
          <a:xfrm rot="10800000">
            <a:off x="228600" y="2564446"/>
            <a:ext cx="2857200" cy="2348100"/>
          </a:xfrm>
          <a:prstGeom prst="round2SameRect">
            <a:avLst>
              <a:gd fmla="val 5506" name="adj1"/>
              <a:gd fmla="val 0" name="adj2"/>
            </a:avLst>
          </a:prstGeom>
          <a:noFill/>
          <a:ln>
            <a:noFill/>
          </a:ln>
        </p:spPr>
      </p:sp>
    </p:spTree>
  </p:cSld>
  <p:clrMapOvr>
    <a:masterClrMapping/>
  </p:clrMapOvr>
  <p:extLst>
    <p:ext uri="{DCECCB84-F9BA-43D5-87BE-67443E8EF086}">
      <p15:sldGuideLst>
        <p15:guide id="1" orient="horz" pos="1620">
          <p15:clr>
            <a:srgbClr val="E46962"/>
          </p15:clr>
        </p15:guide>
      </p15:sldGuideLst>
    </p:ext>
  </p:extLst>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type="secHead">
  <p:cSld name="SECTION_HEADER">
    <p:spTree>
      <p:nvGrpSpPr>
        <p:cNvPr id="1121" name="Shape 1121"/>
        <p:cNvGrpSpPr/>
        <p:nvPr/>
      </p:nvGrpSpPr>
      <p:grpSpPr>
        <a:xfrm>
          <a:off x="0" y="0"/>
          <a:ext cx="0" cy="0"/>
          <a:chOff x="0" y="0"/>
          <a:chExt cx="0" cy="0"/>
        </a:xfrm>
      </p:grpSpPr>
      <p:sp>
        <p:nvSpPr>
          <p:cNvPr id="1122" name="Google Shape;1122;p178"/>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3" name="Google Shape;1123;p178"/>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24" name="Google Shape;1124;p178"/>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25" name="Google Shape;1125;p178"/>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26" name="Google Shape;1126;p178"/>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27" name="Google Shape;1127;p178"/>
          <p:cNvSpPr/>
          <p:nvPr>
            <p:ph idx="6" type="pic"/>
          </p:nvPr>
        </p:nvSpPr>
        <p:spPr>
          <a:xfrm>
            <a:off x="8596800" y="223475"/>
            <a:ext cx="318600" cy="318600"/>
          </a:xfrm>
          <a:prstGeom prst="ellipse">
            <a:avLst/>
          </a:prstGeom>
          <a:noFill/>
          <a:ln>
            <a:noFill/>
          </a:ln>
        </p:spPr>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Purple">
  <p:cSld name="CUSTOM">
    <p:bg>
      <p:bgPr>
        <a:solidFill>
          <a:schemeClr val="lt2"/>
        </a:solidFill>
      </p:bgPr>
    </p:bg>
    <p:spTree>
      <p:nvGrpSpPr>
        <p:cNvPr id="1128" name="Shape 1128"/>
        <p:cNvGrpSpPr/>
        <p:nvPr/>
      </p:nvGrpSpPr>
      <p:grpSpPr>
        <a:xfrm>
          <a:off x="0" y="0"/>
          <a:ext cx="0" cy="0"/>
          <a:chOff x="0" y="0"/>
          <a:chExt cx="0" cy="0"/>
        </a:xfrm>
      </p:grpSpPr>
      <p:sp>
        <p:nvSpPr>
          <p:cNvPr id="1129" name="Google Shape;1129;p179"/>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130" name="Google Shape;1130;p179"/>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1" name="Google Shape;1131;p179"/>
          <p:cNvSpPr/>
          <p:nvPr>
            <p:ph idx="2" type="pic"/>
          </p:nvPr>
        </p:nvSpPr>
        <p:spPr>
          <a:xfrm>
            <a:off x="8596800" y="223475"/>
            <a:ext cx="318600" cy="318600"/>
          </a:xfrm>
          <a:prstGeom prst="ellipse">
            <a:avLst/>
          </a:prstGeom>
          <a:noFill/>
          <a:ln>
            <a:noFill/>
          </a:ln>
        </p:spPr>
      </p:sp>
      <p:sp>
        <p:nvSpPr>
          <p:cNvPr id="1132" name="Google Shape;1132;p17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Green">
  <p:cSld name="CUSTOM_5">
    <p:bg>
      <p:bgPr>
        <a:solidFill>
          <a:schemeClr val="accent1"/>
        </a:solidFill>
      </p:bgPr>
    </p:bg>
    <p:spTree>
      <p:nvGrpSpPr>
        <p:cNvPr id="1133" name="Shape 1133"/>
        <p:cNvGrpSpPr/>
        <p:nvPr/>
      </p:nvGrpSpPr>
      <p:grpSpPr>
        <a:xfrm>
          <a:off x="0" y="0"/>
          <a:ext cx="0" cy="0"/>
          <a:chOff x="0" y="0"/>
          <a:chExt cx="0" cy="0"/>
        </a:xfrm>
      </p:grpSpPr>
      <p:sp>
        <p:nvSpPr>
          <p:cNvPr id="1134" name="Google Shape;1134;p180"/>
          <p:cNvSpPr/>
          <p:nvPr>
            <p:ph idx="2" type="pic"/>
          </p:nvPr>
        </p:nvSpPr>
        <p:spPr>
          <a:xfrm>
            <a:off x="8596800" y="223475"/>
            <a:ext cx="318600" cy="318600"/>
          </a:xfrm>
          <a:prstGeom prst="ellipse">
            <a:avLst/>
          </a:prstGeom>
          <a:noFill/>
          <a:ln>
            <a:noFill/>
          </a:ln>
        </p:spPr>
      </p:sp>
      <p:sp>
        <p:nvSpPr>
          <p:cNvPr id="1135" name="Google Shape;1135;p180"/>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136" name="Google Shape;1136;p180"/>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7" name="Google Shape;1137;p180"/>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eal">
  <p:cSld name="CUSTOM_5_1">
    <p:bg>
      <p:bgPr>
        <a:solidFill>
          <a:schemeClr val="accent2"/>
        </a:solidFill>
      </p:bgPr>
    </p:bg>
    <p:spTree>
      <p:nvGrpSpPr>
        <p:cNvPr id="1138" name="Shape 1138"/>
        <p:cNvGrpSpPr/>
        <p:nvPr/>
      </p:nvGrpSpPr>
      <p:grpSpPr>
        <a:xfrm>
          <a:off x="0" y="0"/>
          <a:ext cx="0" cy="0"/>
          <a:chOff x="0" y="0"/>
          <a:chExt cx="0" cy="0"/>
        </a:xfrm>
      </p:grpSpPr>
      <p:sp>
        <p:nvSpPr>
          <p:cNvPr id="1139" name="Google Shape;1139;p181"/>
          <p:cNvSpPr/>
          <p:nvPr>
            <p:ph idx="2" type="pic"/>
          </p:nvPr>
        </p:nvSpPr>
        <p:spPr>
          <a:xfrm>
            <a:off x="8596800" y="223475"/>
            <a:ext cx="318600" cy="318600"/>
          </a:xfrm>
          <a:prstGeom prst="ellipse">
            <a:avLst/>
          </a:prstGeom>
          <a:noFill/>
          <a:ln>
            <a:noFill/>
          </a:ln>
        </p:spPr>
      </p:sp>
      <p:sp>
        <p:nvSpPr>
          <p:cNvPr id="1140" name="Google Shape;1140;p181"/>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141" name="Google Shape;1141;p181"/>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2" name="Google Shape;1142;p181"/>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Blue">
  <p:cSld name="CUSTOM_5_1_1">
    <p:bg>
      <p:bgPr>
        <a:solidFill>
          <a:schemeClr val="accent4"/>
        </a:solidFill>
      </p:bgPr>
    </p:bg>
    <p:spTree>
      <p:nvGrpSpPr>
        <p:cNvPr id="1143" name="Shape 1143"/>
        <p:cNvGrpSpPr/>
        <p:nvPr/>
      </p:nvGrpSpPr>
      <p:grpSpPr>
        <a:xfrm>
          <a:off x="0" y="0"/>
          <a:ext cx="0" cy="0"/>
          <a:chOff x="0" y="0"/>
          <a:chExt cx="0" cy="0"/>
        </a:xfrm>
      </p:grpSpPr>
      <p:sp>
        <p:nvSpPr>
          <p:cNvPr id="1144" name="Google Shape;1144;p182"/>
          <p:cNvSpPr/>
          <p:nvPr>
            <p:ph idx="2" type="pic"/>
          </p:nvPr>
        </p:nvSpPr>
        <p:spPr>
          <a:xfrm>
            <a:off x="8596800" y="223475"/>
            <a:ext cx="318600" cy="318600"/>
          </a:xfrm>
          <a:prstGeom prst="ellipse">
            <a:avLst/>
          </a:prstGeom>
          <a:noFill/>
          <a:ln>
            <a:noFill/>
          </a:ln>
        </p:spPr>
      </p:sp>
      <p:sp>
        <p:nvSpPr>
          <p:cNvPr id="1145" name="Google Shape;1145;p182"/>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1146" name="Google Shape;1146;p182"/>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47" name="Google Shape;1147;p182"/>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1148" name="Shape 1148"/>
        <p:cNvGrpSpPr/>
        <p:nvPr/>
      </p:nvGrpSpPr>
      <p:grpSpPr>
        <a:xfrm>
          <a:off x="0" y="0"/>
          <a:ext cx="0" cy="0"/>
          <a:chOff x="0" y="0"/>
          <a:chExt cx="0" cy="0"/>
        </a:xfrm>
      </p:grpSpPr>
      <p:sp>
        <p:nvSpPr>
          <p:cNvPr id="1149" name="Google Shape;1149;p183"/>
          <p:cNvSpPr/>
          <p:nvPr>
            <p:ph idx="2" type="pic"/>
          </p:nvPr>
        </p:nvSpPr>
        <p:spPr>
          <a:xfrm>
            <a:off x="8596800" y="223475"/>
            <a:ext cx="318600" cy="318600"/>
          </a:xfrm>
          <a:prstGeom prst="ellipse">
            <a:avLst/>
          </a:prstGeom>
          <a:noFill/>
          <a:ln>
            <a:noFill/>
          </a:ln>
        </p:spPr>
      </p:sp>
      <p:sp>
        <p:nvSpPr>
          <p:cNvPr id="1150" name="Google Shape;1150;p183"/>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51" name="Google Shape;1151;p183"/>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152" name="Google Shape;1152;p183"/>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1153" name="Google Shape;1153;p183"/>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CUSTOM_2">
    <p:bg>
      <p:bgPr>
        <a:solidFill>
          <a:schemeClr val="lt2"/>
        </a:solidFill>
      </p:bgPr>
    </p:bg>
    <p:spTree>
      <p:nvGrpSpPr>
        <p:cNvPr id="1154" name="Shape 1154"/>
        <p:cNvGrpSpPr/>
        <p:nvPr/>
      </p:nvGrpSpPr>
      <p:grpSpPr>
        <a:xfrm>
          <a:off x="0" y="0"/>
          <a:ext cx="0" cy="0"/>
          <a:chOff x="0" y="0"/>
          <a:chExt cx="0" cy="0"/>
        </a:xfrm>
      </p:grpSpPr>
      <p:sp>
        <p:nvSpPr>
          <p:cNvPr id="1155" name="Google Shape;1155;p184"/>
          <p:cNvSpPr/>
          <p:nvPr>
            <p:ph idx="2" type="pic"/>
          </p:nvPr>
        </p:nvSpPr>
        <p:spPr>
          <a:xfrm>
            <a:off x="120000" y="114300"/>
            <a:ext cx="8904000" cy="4914900"/>
          </a:xfrm>
          <a:prstGeom prst="roundRect">
            <a:avLst>
              <a:gd fmla="val 2134" name="adj"/>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88" name="Shape 88"/>
        <p:cNvGrpSpPr/>
        <p:nvPr/>
      </p:nvGrpSpPr>
      <p:grpSpPr>
        <a:xfrm>
          <a:off x="0" y="0"/>
          <a:ext cx="0" cy="0"/>
          <a:chOff x="0" y="0"/>
          <a:chExt cx="0" cy="0"/>
        </a:xfrm>
      </p:grpSpPr>
      <p:sp>
        <p:nvSpPr>
          <p:cNvPr id="89" name="Google Shape;89;p20"/>
          <p:cNvSpPr/>
          <p:nvPr>
            <p:ph idx="2" type="pic"/>
          </p:nvPr>
        </p:nvSpPr>
        <p:spPr>
          <a:xfrm>
            <a:off x="8596800" y="223475"/>
            <a:ext cx="318600" cy="318600"/>
          </a:xfrm>
          <a:prstGeom prst="ellipse">
            <a:avLst/>
          </a:prstGeom>
          <a:noFill/>
          <a:ln>
            <a:noFill/>
          </a:ln>
        </p:spPr>
      </p:sp>
      <p:sp>
        <p:nvSpPr>
          <p:cNvPr id="90" name="Google Shape;90;p20"/>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91" name="Google Shape;91;p20"/>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92" name="Google Shape;92;p20"/>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93" name="Google Shape;93;p20"/>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1156" name="Shape 1156"/>
        <p:cNvGrpSpPr/>
        <p:nvPr/>
      </p:nvGrpSpPr>
      <p:grpSpPr>
        <a:xfrm>
          <a:off x="0" y="0"/>
          <a:ext cx="0" cy="0"/>
          <a:chOff x="0" y="0"/>
          <a:chExt cx="0" cy="0"/>
        </a:xfrm>
      </p:grpSpPr>
      <p:sp>
        <p:nvSpPr>
          <p:cNvPr id="1157" name="Google Shape;1157;p185"/>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0"/>
              </a:spcBef>
              <a:spcAft>
                <a:spcPts val="0"/>
              </a:spcAft>
              <a:buClr>
                <a:schemeClr val="dk2"/>
              </a:buClr>
              <a:buSzPts val="1400"/>
              <a:buFont typeface="Albert Sans"/>
              <a:buChar char="■"/>
              <a:defRPr u="none">
                <a:solidFill>
                  <a:schemeClr val="dk2"/>
                </a:solidFill>
              </a:defRPr>
            </a:lvl9pPr>
          </a:lstStyle>
          <a:p/>
        </p:txBody>
      </p:sp>
      <p:sp>
        <p:nvSpPr>
          <p:cNvPr id="1158" name="Google Shape;1158;p185"/>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159" name="Google Shape;1159;p185"/>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0" name="Google Shape;1160;p185"/>
          <p:cNvSpPr/>
          <p:nvPr>
            <p:ph idx="3" type="pic"/>
          </p:nvPr>
        </p:nvSpPr>
        <p:spPr>
          <a:xfrm>
            <a:off x="8596800" y="223475"/>
            <a:ext cx="318600" cy="318600"/>
          </a:xfrm>
          <a:prstGeom prst="ellipse">
            <a:avLst/>
          </a:prstGeom>
          <a:noFill/>
          <a:ln>
            <a:noFill/>
          </a:ln>
        </p:spPr>
      </p:sp>
      <p:sp>
        <p:nvSpPr>
          <p:cNvPr id="1161" name="Google Shape;1161;p185"/>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2" name="Google Shape;1162;p185"/>
          <p:cNvSpPr/>
          <p:nvPr>
            <p:ph idx="5" type="pic"/>
          </p:nvPr>
        </p:nvSpPr>
        <p:spPr>
          <a:xfrm rot="10800000">
            <a:off x="228600" y="2561290"/>
            <a:ext cx="2262600" cy="2348400"/>
          </a:xfrm>
          <a:prstGeom prst="round1Rect">
            <a:avLst>
              <a:gd fmla="val 4873" name="adj"/>
            </a:avLst>
          </a:prstGeom>
          <a:noFill/>
          <a:ln>
            <a:noFill/>
          </a:ln>
        </p:spPr>
      </p:sp>
      <p:sp>
        <p:nvSpPr>
          <p:cNvPr id="1163" name="Google Shape;1163;p185"/>
          <p:cNvSpPr/>
          <p:nvPr>
            <p:ph idx="6" type="pic"/>
          </p:nvPr>
        </p:nvSpPr>
        <p:spPr>
          <a:xfrm>
            <a:off x="2486554" y="223525"/>
            <a:ext cx="2262600" cy="2348400"/>
          </a:xfrm>
          <a:prstGeom prst="round1Rect">
            <a:avLst>
              <a:gd fmla="val 4873" name="adj"/>
            </a:avLst>
          </a:prstGeom>
          <a:noFill/>
          <a:ln>
            <a:noFill/>
          </a:ln>
        </p:spPr>
      </p:sp>
      <p:sp>
        <p:nvSpPr>
          <p:cNvPr id="1164" name="Google Shape;1164;p185"/>
          <p:cNvSpPr/>
          <p:nvPr>
            <p:ph idx="7" type="pic"/>
          </p:nvPr>
        </p:nvSpPr>
        <p:spPr>
          <a:xfrm flipH="1" rot="10800000">
            <a:off x="2486554" y="2561290"/>
            <a:ext cx="2262600" cy="2348400"/>
          </a:xfrm>
          <a:prstGeom prst="round1Rect">
            <a:avLst>
              <a:gd fmla="val 4873" name="adj"/>
            </a:avLst>
          </a:prstGeom>
          <a:noFill/>
          <a:ln>
            <a:noFill/>
          </a:ln>
        </p:spPr>
      </p:sp>
      <p:sp>
        <p:nvSpPr>
          <p:cNvPr id="1165" name="Google Shape;1165;p185"/>
          <p:cNvSpPr/>
          <p:nvPr>
            <p:ph idx="8" type="pic"/>
          </p:nvPr>
        </p:nvSpPr>
        <p:spPr>
          <a:xfrm flipH="1">
            <a:off x="228600" y="224575"/>
            <a:ext cx="2262600" cy="2348400"/>
          </a:xfrm>
          <a:prstGeom prst="round1Rect">
            <a:avLst>
              <a:gd fmla="val 4873" name="adj"/>
            </a:avLst>
          </a:prstGeom>
          <a:no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_1">
    <p:bg>
      <p:bgPr>
        <a:solidFill>
          <a:schemeClr val="lt2"/>
        </a:solidFill>
      </p:bgPr>
    </p:bg>
    <p:spTree>
      <p:nvGrpSpPr>
        <p:cNvPr id="1166" name="Shape 1166"/>
        <p:cNvGrpSpPr/>
        <p:nvPr/>
      </p:nvGrpSpPr>
      <p:grpSpPr>
        <a:xfrm>
          <a:off x="0" y="0"/>
          <a:ext cx="0" cy="0"/>
          <a:chOff x="0" y="0"/>
          <a:chExt cx="0" cy="0"/>
        </a:xfrm>
      </p:grpSpPr>
      <p:sp>
        <p:nvSpPr>
          <p:cNvPr id="1167" name="Google Shape;1167;p186"/>
          <p:cNvSpPr/>
          <p:nvPr>
            <p:ph idx="2" type="pic"/>
          </p:nvPr>
        </p:nvSpPr>
        <p:spPr>
          <a:xfrm>
            <a:off x="114275" y="114300"/>
            <a:ext cx="2919900" cy="2424300"/>
          </a:xfrm>
          <a:prstGeom prst="roundRect">
            <a:avLst>
              <a:gd fmla="val 2134" name="adj"/>
            </a:avLst>
          </a:prstGeom>
          <a:noFill/>
          <a:ln>
            <a:noFill/>
          </a:ln>
        </p:spPr>
      </p:sp>
      <p:sp>
        <p:nvSpPr>
          <p:cNvPr id="1168" name="Google Shape;1168;p186"/>
          <p:cNvSpPr/>
          <p:nvPr>
            <p:ph idx="3" type="pic"/>
          </p:nvPr>
        </p:nvSpPr>
        <p:spPr>
          <a:xfrm>
            <a:off x="3117080" y="114300"/>
            <a:ext cx="2919900" cy="2424300"/>
          </a:xfrm>
          <a:prstGeom prst="roundRect">
            <a:avLst>
              <a:gd fmla="val 2134" name="adj"/>
            </a:avLst>
          </a:prstGeom>
          <a:noFill/>
          <a:ln>
            <a:noFill/>
          </a:ln>
        </p:spPr>
      </p:sp>
      <p:sp>
        <p:nvSpPr>
          <p:cNvPr id="1169" name="Google Shape;1169;p186"/>
          <p:cNvSpPr/>
          <p:nvPr>
            <p:ph idx="4" type="pic"/>
          </p:nvPr>
        </p:nvSpPr>
        <p:spPr>
          <a:xfrm>
            <a:off x="114275" y="2604796"/>
            <a:ext cx="2919900" cy="2424300"/>
          </a:xfrm>
          <a:prstGeom prst="roundRect">
            <a:avLst>
              <a:gd fmla="val 2134" name="adj"/>
            </a:avLst>
          </a:prstGeom>
          <a:noFill/>
          <a:ln>
            <a:noFill/>
          </a:ln>
        </p:spPr>
      </p:sp>
      <p:sp>
        <p:nvSpPr>
          <p:cNvPr id="1170" name="Google Shape;1170;p186"/>
          <p:cNvSpPr/>
          <p:nvPr>
            <p:ph idx="5" type="pic"/>
          </p:nvPr>
        </p:nvSpPr>
        <p:spPr>
          <a:xfrm>
            <a:off x="3117080" y="2604796"/>
            <a:ext cx="2919900" cy="2424300"/>
          </a:xfrm>
          <a:prstGeom prst="roundRect">
            <a:avLst>
              <a:gd fmla="val 2134" name="adj"/>
            </a:avLst>
          </a:prstGeom>
          <a:noFill/>
          <a:ln>
            <a:noFill/>
          </a:ln>
        </p:spPr>
      </p:sp>
      <p:sp>
        <p:nvSpPr>
          <p:cNvPr id="1171" name="Google Shape;1171;p186"/>
          <p:cNvSpPr/>
          <p:nvPr>
            <p:ph idx="6" type="pic"/>
          </p:nvPr>
        </p:nvSpPr>
        <p:spPr>
          <a:xfrm>
            <a:off x="6109898" y="114300"/>
            <a:ext cx="2919900" cy="2424300"/>
          </a:xfrm>
          <a:prstGeom prst="roundRect">
            <a:avLst>
              <a:gd fmla="val 2134" name="adj"/>
            </a:avLst>
          </a:prstGeom>
          <a:noFill/>
          <a:ln>
            <a:noFill/>
          </a:ln>
        </p:spPr>
      </p:sp>
      <p:sp>
        <p:nvSpPr>
          <p:cNvPr id="1172" name="Google Shape;1172;p186"/>
          <p:cNvSpPr/>
          <p:nvPr>
            <p:ph idx="7" type="pic"/>
          </p:nvPr>
        </p:nvSpPr>
        <p:spPr>
          <a:xfrm>
            <a:off x="6109898" y="2604796"/>
            <a:ext cx="2919900" cy="2424300"/>
          </a:xfrm>
          <a:prstGeom prst="roundRect">
            <a:avLst>
              <a:gd fmla="val 2134" name="adj"/>
            </a:avLst>
          </a:prstGeom>
          <a:no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1173" name="Shape 1173"/>
        <p:cNvGrpSpPr/>
        <p:nvPr/>
      </p:nvGrpSpPr>
      <p:grpSpPr>
        <a:xfrm>
          <a:off x="0" y="0"/>
          <a:ext cx="0" cy="0"/>
          <a:chOff x="0" y="0"/>
          <a:chExt cx="0" cy="0"/>
        </a:xfrm>
      </p:grpSpPr>
      <p:sp>
        <p:nvSpPr>
          <p:cNvPr id="1174" name="Google Shape;1174;p187"/>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175" name="Google Shape;1175;p187"/>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76" name="Google Shape;1176;p187"/>
          <p:cNvSpPr txBox="1"/>
          <p:nvPr>
            <p:ph idx="2" type="body"/>
          </p:nvPr>
        </p:nvSpPr>
        <p:spPr>
          <a:xfrm>
            <a:off x="5235225" y="824225"/>
            <a:ext cx="3321600" cy="3470400"/>
          </a:xfrm>
          <a:prstGeom prst="rect">
            <a:avLst/>
          </a:prstGeom>
          <a:noFill/>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177" name="Google Shape;1177;p187"/>
          <p:cNvSpPr/>
          <p:nvPr>
            <p:ph idx="3" type="pic"/>
          </p:nvPr>
        </p:nvSpPr>
        <p:spPr>
          <a:xfrm>
            <a:off x="8596800" y="223475"/>
            <a:ext cx="318600" cy="318600"/>
          </a:xfrm>
          <a:prstGeom prst="ellipse">
            <a:avLst/>
          </a:prstGeom>
          <a:noFill/>
          <a:ln>
            <a:noFill/>
          </a:ln>
        </p:spPr>
      </p:sp>
      <p:sp>
        <p:nvSpPr>
          <p:cNvPr id="1178" name="Google Shape;1178;p187"/>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
  <p:cSld name="CUSTOM_4_1">
    <p:bg>
      <p:bgPr>
        <a:solidFill>
          <a:schemeClr val="lt1"/>
        </a:solidFill>
      </p:bgPr>
    </p:bg>
    <p:spTree>
      <p:nvGrpSpPr>
        <p:cNvPr id="1179" name="Shape 1179"/>
        <p:cNvGrpSpPr/>
        <p:nvPr/>
      </p:nvGrpSpPr>
      <p:grpSpPr>
        <a:xfrm>
          <a:off x="0" y="0"/>
          <a:ext cx="0" cy="0"/>
          <a:chOff x="0" y="0"/>
          <a:chExt cx="0" cy="0"/>
        </a:xfrm>
      </p:grpSpPr>
      <p:sp>
        <p:nvSpPr>
          <p:cNvPr id="1180" name="Google Shape;1180;p188"/>
          <p:cNvSpPr txBox="1"/>
          <p:nvPr>
            <p:ph idx="1" type="body"/>
          </p:nvPr>
        </p:nvSpPr>
        <p:spPr>
          <a:xfrm>
            <a:off x="949503" y="770775"/>
            <a:ext cx="71715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181" name="Google Shape;1181;p188"/>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2" name="Google Shape;1182;p188"/>
          <p:cNvSpPr txBox="1"/>
          <p:nvPr>
            <p:ph idx="2" type="body"/>
          </p:nvPr>
        </p:nvSpPr>
        <p:spPr>
          <a:xfrm>
            <a:off x="961716" y="2599900"/>
            <a:ext cx="7145100" cy="18021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183" name="Google Shape;1183;p188"/>
          <p:cNvSpPr/>
          <p:nvPr>
            <p:ph idx="3" type="pic"/>
          </p:nvPr>
        </p:nvSpPr>
        <p:spPr>
          <a:xfrm>
            <a:off x="8596800" y="223475"/>
            <a:ext cx="318600" cy="318600"/>
          </a:xfrm>
          <a:prstGeom prst="ellipse">
            <a:avLst/>
          </a:prstGeom>
          <a:noFill/>
          <a:ln>
            <a:noFill/>
          </a:ln>
        </p:spPr>
      </p:sp>
      <p:sp>
        <p:nvSpPr>
          <p:cNvPr id="1184" name="Google Shape;1184;p188"/>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Problem">
  <p:cSld name="CUSTOM_6">
    <p:spTree>
      <p:nvGrpSpPr>
        <p:cNvPr id="1185" name="Shape 1185"/>
        <p:cNvGrpSpPr/>
        <p:nvPr/>
      </p:nvGrpSpPr>
      <p:grpSpPr>
        <a:xfrm>
          <a:off x="0" y="0"/>
          <a:ext cx="0" cy="0"/>
          <a:chOff x="0" y="0"/>
          <a:chExt cx="0" cy="0"/>
        </a:xfrm>
      </p:grpSpPr>
      <p:sp>
        <p:nvSpPr>
          <p:cNvPr id="1186" name="Google Shape;1186;p189"/>
          <p:cNvSpPr/>
          <p:nvPr>
            <p:ph idx="2" type="pic"/>
          </p:nvPr>
        </p:nvSpPr>
        <p:spPr>
          <a:xfrm>
            <a:off x="8596800" y="223475"/>
            <a:ext cx="318600" cy="318600"/>
          </a:xfrm>
          <a:prstGeom prst="ellipse">
            <a:avLst/>
          </a:prstGeom>
          <a:noFill/>
          <a:ln>
            <a:noFill/>
          </a:ln>
        </p:spPr>
      </p:sp>
      <p:sp>
        <p:nvSpPr>
          <p:cNvPr id="1187" name="Google Shape;1187;p189"/>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188" name="Google Shape;1188;p189"/>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b="0"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189" name="Google Shape;1189;p189"/>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190" name="Google Shape;1190;p189"/>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amp; Benefits">
  <p:cSld name="CUSTOM_7">
    <p:spTree>
      <p:nvGrpSpPr>
        <p:cNvPr id="1191" name="Shape 1191"/>
        <p:cNvGrpSpPr/>
        <p:nvPr/>
      </p:nvGrpSpPr>
      <p:grpSpPr>
        <a:xfrm>
          <a:off x="0" y="0"/>
          <a:ext cx="0" cy="0"/>
          <a:chOff x="0" y="0"/>
          <a:chExt cx="0" cy="0"/>
        </a:xfrm>
      </p:grpSpPr>
      <p:sp>
        <p:nvSpPr>
          <p:cNvPr id="1192" name="Google Shape;1192;p190"/>
          <p:cNvSpPr txBox="1"/>
          <p:nvPr>
            <p:ph idx="1" type="subTitle"/>
          </p:nvPr>
        </p:nvSpPr>
        <p:spPr>
          <a:xfrm>
            <a:off x="-394525" y="762900"/>
            <a:ext cx="29583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193" name="Google Shape;1193;p190"/>
          <p:cNvSpPr txBox="1"/>
          <p:nvPr>
            <p:ph idx="2" type="subTitle"/>
          </p:nvPr>
        </p:nvSpPr>
        <p:spPr>
          <a:xfrm>
            <a:off x="7780000" y="76290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194" name="Google Shape;1194;p190"/>
          <p:cNvSpPr txBox="1"/>
          <p:nvPr>
            <p:ph idx="3" type="subTitle"/>
          </p:nvPr>
        </p:nvSpPr>
        <p:spPr>
          <a:xfrm>
            <a:off x="-867225" y="1991550"/>
            <a:ext cx="2011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195" name="Google Shape;1195;p190"/>
          <p:cNvSpPr txBox="1"/>
          <p:nvPr>
            <p:ph idx="4" type="subTitle"/>
          </p:nvPr>
        </p:nvSpPr>
        <p:spPr>
          <a:xfrm>
            <a:off x="1384800" y="199155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196" name="Google Shape;1196;p190"/>
          <p:cNvSpPr txBox="1"/>
          <p:nvPr>
            <p:ph idx="5" type="subTitle"/>
          </p:nvPr>
        </p:nvSpPr>
        <p:spPr>
          <a:xfrm>
            <a:off x="3556975" y="1991550"/>
            <a:ext cx="4403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b="0" sz="600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p:txBody>
      </p:sp>
      <p:sp>
        <p:nvSpPr>
          <p:cNvPr id="1197" name="Google Shape;1197;p190"/>
          <p:cNvSpPr txBox="1"/>
          <p:nvPr>
            <p:ph idx="6" type="subTitle"/>
          </p:nvPr>
        </p:nvSpPr>
        <p:spPr>
          <a:xfrm>
            <a:off x="8207225" y="1991550"/>
            <a:ext cx="2216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198" name="Google Shape;1198;p190"/>
          <p:cNvSpPr txBox="1"/>
          <p:nvPr>
            <p:ph idx="7" type="subTitle"/>
          </p:nvPr>
        </p:nvSpPr>
        <p:spPr>
          <a:xfrm>
            <a:off x="307950" y="3220200"/>
            <a:ext cx="38076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199" name="Google Shape;1199;p190"/>
          <p:cNvSpPr txBox="1"/>
          <p:nvPr>
            <p:ph idx="8" type="subTitle"/>
          </p:nvPr>
        </p:nvSpPr>
        <p:spPr>
          <a:xfrm>
            <a:off x="4367925" y="3220200"/>
            <a:ext cx="21210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200" name="Google Shape;1200;p190"/>
          <p:cNvSpPr txBox="1"/>
          <p:nvPr>
            <p:ph idx="9" type="subTitle"/>
          </p:nvPr>
        </p:nvSpPr>
        <p:spPr>
          <a:xfrm>
            <a:off x="6718750" y="3220200"/>
            <a:ext cx="238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201" name="Google Shape;1201;p190"/>
          <p:cNvSpPr txBox="1"/>
          <p:nvPr>
            <p:ph idx="13" type="subTitle"/>
          </p:nvPr>
        </p:nvSpPr>
        <p:spPr>
          <a:xfrm>
            <a:off x="2793625" y="762900"/>
            <a:ext cx="2143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202" name="Google Shape;1202;p190"/>
          <p:cNvSpPr txBox="1"/>
          <p:nvPr>
            <p:ph idx="14" type="subTitle"/>
          </p:nvPr>
        </p:nvSpPr>
        <p:spPr>
          <a:xfrm>
            <a:off x="5151963" y="762900"/>
            <a:ext cx="241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203" name="Google Shape;1203;p190"/>
          <p:cNvSpPr/>
          <p:nvPr>
            <p:ph idx="15" type="pic"/>
          </p:nvPr>
        </p:nvSpPr>
        <p:spPr>
          <a:xfrm>
            <a:off x="8596800" y="223475"/>
            <a:ext cx="318600" cy="318600"/>
          </a:xfrm>
          <a:prstGeom prst="ellipse">
            <a:avLst/>
          </a:prstGeom>
          <a:noFill/>
          <a:ln>
            <a:noFill/>
          </a:ln>
        </p:spPr>
      </p:sp>
      <p:sp>
        <p:nvSpPr>
          <p:cNvPr id="1204" name="Google Shape;1204;p190"/>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8">
    <p:spTree>
      <p:nvGrpSpPr>
        <p:cNvPr id="1205" name="Shape 1205"/>
        <p:cNvGrpSpPr/>
        <p:nvPr/>
      </p:nvGrpSpPr>
      <p:grpSpPr>
        <a:xfrm>
          <a:off x="0" y="0"/>
          <a:ext cx="0" cy="0"/>
          <a:chOff x="0" y="0"/>
          <a:chExt cx="0" cy="0"/>
        </a:xfrm>
      </p:grpSpPr>
      <p:sp>
        <p:nvSpPr>
          <p:cNvPr id="1206" name="Google Shape;1206;p191"/>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207" name="Google Shape;1207;p191"/>
          <p:cNvSpPr/>
          <p:nvPr>
            <p:ph idx="2" type="pic"/>
          </p:nvPr>
        </p:nvSpPr>
        <p:spPr>
          <a:xfrm>
            <a:off x="8596800" y="223475"/>
            <a:ext cx="318600" cy="318600"/>
          </a:xfrm>
          <a:prstGeom prst="ellipse">
            <a:avLst/>
          </a:prstGeom>
          <a:noFill/>
          <a:ln>
            <a:noFill/>
          </a:ln>
        </p:spPr>
      </p:sp>
      <p:sp>
        <p:nvSpPr>
          <p:cNvPr id="1208" name="Google Shape;1208;p191"/>
          <p:cNvSpPr txBox="1"/>
          <p:nvPr>
            <p:ph idx="1" type="subTitle"/>
          </p:nvPr>
        </p:nvSpPr>
        <p:spPr>
          <a:xfrm>
            <a:off x="3831000" y="327150"/>
            <a:ext cx="4500300" cy="120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9" name="Google Shape;1209;p191"/>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Graph">
  <p:cSld name="CUSTOM_8_1">
    <p:spTree>
      <p:nvGrpSpPr>
        <p:cNvPr id="1210" name="Shape 1210"/>
        <p:cNvGrpSpPr/>
        <p:nvPr/>
      </p:nvGrpSpPr>
      <p:grpSpPr>
        <a:xfrm>
          <a:off x="0" y="0"/>
          <a:ext cx="0" cy="0"/>
          <a:chOff x="0" y="0"/>
          <a:chExt cx="0" cy="0"/>
        </a:xfrm>
      </p:grpSpPr>
      <p:sp>
        <p:nvSpPr>
          <p:cNvPr id="1211" name="Google Shape;1211;p192"/>
          <p:cNvSpPr txBox="1"/>
          <p:nvPr>
            <p:ph idx="1" type="subTitle"/>
          </p:nvPr>
        </p:nvSpPr>
        <p:spPr>
          <a:xfrm>
            <a:off x="955475" y="1615450"/>
            <a:ext cx="3291600" cy="2850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12" name="Google Shape;1212;p192"/>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213" name="Google Shape;1213;p192"/>
          <p:cNvSpPr/>
          <p:nvPr>
            <p:ph idx="2" type="pic"/>
          </p:nvPr>
        </p:nvSpPr>
        <p:spPr>
          <a:xfrm>
            <a:off x="8596800" y="223475"/>
            <a:ext cx="318600" cy="318600"/>
          </a:xfrm>
          <a:prstGeom prst="ellipse">
            <a:avLst/>
          </a:prstGeom>
          <a:noFill/>
          <a:ln>
            <a:noFill/>
          </a:ln>
        </p:spPr>
      </p:sp>
      <p:sp>
        <p:nvSpPr>
          <p:cNvPr id="1214" name="Google Shape;1214;p192"/>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Solution">
  <p:cSld name="CUSTOM_9">
    <p:bg>
      <p:bgPr>
        <a:solidFill>
          <a:schemeClr val="accent1"/>
        </a:solidFill>
      </p:bgPr>
    </p:bg>
    <p:spTree>
      <p:nvGrpSpPr>
        <p:cNvPr id="1215" name="Shape 1215"/>
        <p:cNvGrpSpPr/>
        <p:nvPr/>
      </p:nvGrpSpPr>
      <p:grpSpPr>
        <a:xfrm>
          <a:off x="0" y="0"/>
          <a:ext cx="0" cy="0"/>
          <a:chOff x="0" y="0"/>
          <a:chExt cx="0" cy="0"/>
        </a:xfrm>
      </p:grpSpPr>
      <p:sp>
        <p:nvSpPr>
          <p:cNvPr id="1216" name="Google Shape;1216;p193"/>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93"/>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p:txBody>
      </p:sp>
      <p:sp>
        <p:nvSpPr>
          <p:cNvPr id="1218" name="Google Shape;1218;p193"/>
          <p:cNvSpPr txBox="1"/>
          <p:nvPr>
            <p:ph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19" name="Google Shape;1219;p193"/>
          <p:cNvSpPr txBox="1"/>
          <p:nvPr>
            <p:ph idx="2"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20" name="Google Shape;1220;p193"/>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1" name="Google Shape;1221;p193"/>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1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It Works">
  <p:cSld name="CUSTOM_9_1">
    <p:bg>
      <p:bgPr>
        <a:solidFill>
          <a:schemeClr val="accent1"/>
        </a:solidFill>
      </p:bgPr>
    </p:bg>
    <p:spTree>
      <p:nvGrpSpPr>
        <p:cNvPr id="1222" name="Shape 1222"/>
        <p:cNvGrpSpPr/>
        <p:nvPr/>
      </p:nvGrpSpPr>
      <p:grpSpPr>
        <a:xfrm>
          <a:off x="0" y="0"/>
          <a:ext cx="0" cy="0"/>
          <a:chOff x="0" y="0"/>
          <a:chExt cx="0" cy="0"/>
        </a:xfrm>
      </p:grpSpPr>
      <p:sp>
        <p:nvSpPr>
          <p:cNvPr id="1223" name="Google Shape;1223;p194"/>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94"/>
          <p:cNvSpPr/>
          <p:nvPr>
            <p:ph idx="2" type="pic"/>
          </p:nvPr>
        </p:nvSpPr>
        <p:spPr>
          <a:xfrm rot="-5400000">
            <a:off x="-113050" y="322725"/>
            <a:ext cx="4911300" cy="4450500"/>
          </a:xfrm>
          <a:prstGeom prst="round2SameRect">
            <a:avLst>
              <a:gd fmla="val 2860" name="adj1"/>
              <a:gd fmla="val 0" name="adj2"/>
            </a:avLst>
          </a:prstGeom>
          <a:noFill/>
          <a:ln>
            <a:noFill/>
          </a:ln>
        </p:spPr>
      </p:sp>
      <p:sp>
        <p:nvSpPr>
          <p:cNvPr id="1225" name="Google Shape;1225;p194"/>
          <p:cNvSpPr txBox="1"/>
          <p:nvPr>
            <p:ph idx="1" type="body"/>
          </p:nvPr>
        </p:nvSpPr>
        <p:spPr>
          <a:xfrm>
            <a:off x="5364025" y="704025"/>
            <a:ext cx="3437700" cy="353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Albert Sans"/>
              <a:buChar char="●"/>
              <a:defRPr>
                <a:solidFill>
                  <a:schemeClr val="dk2"/>
                </a:solidFill>
              </a:defRPr>
            </a:lvl1pPr>
            <a:lvl2pPr indent="-317500" lvl="1" marL="914400">
              <a:spcBef>
                <a:spcPts val="0"/>
              </a:spcBef>
              <a:spcAft>
                <a:spcPts val="0"/>
              </a:spcAft>
              <a:buClr>
                <a:schemeClr val="dk2"/>
              </a:buClr>
              <a:buSzPts val="1400"/>
              <a:buFont typeface="Albert Sans"/>
              <a:buChar char="○"/>
              <a:defRPr>
                <a:solidFill>
                  <a:schemeClr val="dk2"/>
                </a:solidFill>
              </a:defRPr>
            </a:lvl2pPr>
            <a:lvl3pPr indent="-317500" lvl="2" marL="1371600">
              <a:spcBef>
                <a:spcPts val="0"/>
              </a:spcBef>
              <a:spcAft>
                <a:spcPts val="0"/>
              </a:spcAft>
              <a:buClr>
                <a:schemeClr val="dk2"/>
              </a:buClr>
              <a:buSzPts val="1400"/>
              <a:buFont typeface="Albert Sans"/>
              <a:buChar char="■"/>
              <a:defRPr>
                <a:solidFill>
                  <a:schemeClr val="dk2"/>
                </a:solidFill>
              </a:defRPr>
            </a:lvl3pPr>
            <a:lvl4pPr indent="-317500" lvl="3" marL="1828800">
              <a:spcBef>
                <a:spcPts val="0"/>
              </a:spcBef>
              <a:spcAft>
                <a:spcPts val="0"/>
              </a:spcAft>
              <a:buClr>
                <a:schemeClr val="dk2"/>
              </a:buClr>
              <a:buSzPts val="1400"/>
              <a:buFont typeface="Albert Sans"/>
              <a:buChar char="●"/>
              <a:defRPr>
                <a:solidFill>
                  <a:schemeClr val="dk2"/>
                </a:solidFill>
              </a:defRPr>
            </a:lvl4pPr>
            <a:lvl5pPr indent="-317500" lvl="4" marL="2286000">
              <a:spcBef>
                <a:spcPts val="0"/>
              </a:spcBef>
              <a:spcAft>
                <a:spcPts val="0"/>
              </a:spcAft>
              <a:buClr>
                <a:schemeClr val="dk2"/>
              </a:buClr>
              <a:buSzPts val="1400"/>
              <a:buFont typeface="Albert Sans"/>
              <a:buChar char="○"/>
              <a:defRPr>
                <a:solidFill>
                  <a:schemeClr val="dk2"/>
                </a:solidFill>
              </a:defRPr>
            </a:lvl5pPr>
            <a:lvl6pPr indent="-317500" lvl="5" marL="2743200">
              <a:spcBef>
                <a:spcPts val="0"/>
              </a:spcBef>
              <a:spcAft>
                <a:spcPts val="0"/>
              </a:spcAft>
              <a:buClr>
                <a:schemeClr val="dk2"/>
              </a:buClr>
              <a:buSzPts val="1400"/>
              <a:buFont typeface="Albert Sans"/>
              <a:buChar char="■"/>
              <a:defRPr>
                <a:solidFill>
                  <a:schemeClr val="dk2"/>
                </a:solidFill>
              </a:defRPr>
            </a:lvl6pPr>
            <a:lvl7pPr indent="-317500" lvl="6" marL="3200400">
              <a:spcBef>
                <a:spcPts val="0"/>
              </a:spcBef>
              <a:spcAft>
                <a:spcPts val="0"/>
              </a:spcAft>
              <a:buClr>
                <a:schemeClr val="dk2"/>
              </a:buClr>
              <a:buSzPts val="1400"/>
              <a:buFont typeface="Albert Sans"/>
              <a:buChar char="●"/>
              <a:defRPr>
                <a:solidFill>
                  <a:schemeClr val="dk2"/>
                </a:solidFill>
              </a:defRPr>
            </a:lvl7pPr>
            <a:lvl8pPr indent="-317500" lvl="7" marL="3657600">
              <a:spcBef>
                <a:spcPts val="0"/>
              </a:spcBef>
              <a:spcAft>
                <a:spcPts val="0"/>
              </a:spcAft>
              <a:buClr>
                <a:schemeClr val="dk2"/>
              </a:buClr>
              <a:buSzPts val="1400"/>
              <a:buFont typeface="Albert Sans"/>
              <a:buChar char="○"/>
              <a:defRPr>
                <a:solidFill>
                  <a:schemeClr val="dk2"/>
                </a:solidFill>
              </a:defRPr>
            </a:lvl8pPr>
            <a:lvl9pPr indent="-317500" lvl="8" marL="4114800">
              <a:spcBef>
                <a:spcPts val="0"/>
              </a:spcBef>
              <a:spcAft>
                <a:spcPts val="0"/>
              </a:spcAft>
              <a:buClr>
                <a:schemeClr val="dk2"/>
              </a:buClr>
              <a:buSzPts val="1400"/>
              <a:buFont typeface="Albert Sans"/>
              <a:buChar char="■"/>
              <a:defRPr>
                <a:solidFill>
                  <a:schemeClr val="dk2"/>
                </a:solidFill>
              </a:defRPr>
            </a:lvl9pPr>
          </a:lstStyle>
          <a:p/>
        </p:txBody>
      </p:sp>
      <p:sp>
        <p:nvSpPr>
          <p:cNvPr id="1226" name="Google Shape;1226;p194"/>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7" name="Google Shape;1227;p194"/>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CUSTOM_2">
    <p:bg>
      <p:bgPr>
        <a:solidFill>
          <a:schemeClr val="lt2"/>
        </a:solidFill>
      </p:bgPr>
    </p:bg>
    <p:spTree>
      <p:nvGrpSpPr>
        <p:cNvPr id="94" name="Shape 94"/>
        <p:cNvGrpSpPr/>
        <p:nvPr/>
      </p:nvGrpSpPr>
      <p:grpSpPr>
        <a:xfrm>
          <a:off x="0" y="0"/>
          <a:ext cx="0" cy="0"/>
          <a:chOff x="0" y="0"/>
          <a:chExt cx="0" cy="0"/>
        </a:xfrm>
      </p:grpSpPr>
      <p:sp>
        <p:nvSpPr>
          <p:cNvPr id="95" name="Google Shape;95;p21"/>
          <p:cNvSpPr/>
          <p:nvPr>
            <p:ph idx="2" type="pic"/>
          </p:nvPr>
        </p:nvSpPr>
        <p:spPr>
          <a:xfrm>
            <a:off x="120000" y="114300"/>
            <a:ext cx="8904000" cy="4914900"/>
          </a:xfrm>
          <a:prstGeom prst="roundRect">
            <a:avLst>
              <a:gd fmla="val 2134" name="adj"/>
            </a:avLst>
          </a:prstGeom>
          <a:noFill/>
          <a:ln>
            <a:noFill/>
          </a:ln>
        </p:spPr>
      </p:sp>
    </p:spTree>
  </p:cSld>
  <p:clrMapOvr>
    <a:masterClrMapping/>
  </p:clrMapOvr>
</p:sldLayout>
</file>

<file path=ppt/slideLayouts/slideLayout1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Audience Venn Diagram">
  <p:cSld name="CUSTOM_10">
    <p:spTree>
      <p:nvGrpSpPr>
        <p:cNvPr id="1228" name="Shape 1228"/>
        <p:cNvGrpSpPr/>
        <p:nvPr/>
      </p:nvGrpSpPr>
      <p:grpSpPr>
        <a:xfrm>
          <a:off x="0" y="0"/>
          <a:ext cx="0" cy="0"/>
          <a:chOff x="0" y="0"/>
          <a:chExt cx="0" cy="0"/>
        </a:xfrm>
      </p:grpSpPr>
      <p:sp>
        <p:nvSpPr>
          <p:cNvPr id="1229" name="Google Shape;1229;p195"/>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30" name="Google Shape;1230;p195"/>
          <p:cNvSpPr txBox="1"/>
          <p:nvPr>
            <p:ph idx="2" type="title"/>
          </p:nvPr>
        </p:nvSpPr>
        <p:spPr>
          <a:xfrm>
            <a:off x="956150" y="39420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p:txBody>
      </p:sp>
      <p:sp>
        <p:nvSpPr>
          <p:cNvPr id="1231" name="Google Shape;1231;p195"/>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3 Concepts">
  <p:cSld name="CUSTOM_11">
    <p:bg>
      <p:bgPr>
        <a:solidFill>
          <a:schemeClr val="accent2"/>
        </a:solidFill>
      </p:bgPr>
    </p:bg>
    <p:spTree>
      <p:nvGrpSpPr>
        <p:cNvPr id="1232" name="Shape 1232"/>
        <p:cNvGrpSpPr/>
        <p:nvPr/>
      </p:nvGrpSpPr>
      <p:grpSpPr>
        <a:xfrm>
          <a:off x="0" y="0"/>
          <a:ext cx="0" cy="0"/>
          <a:chOff x="0" y="0"/>
          <a:chExt cx="0" cy="0"/>
        </a:xfrm>
      </p:grpSpPr>
      <p:sp>
        <p:nvSpPr>
          <p:cNvPr id="1233" name="Google Shape;1233;p196"/>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96"/>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p:txBody>
      </p:sp>
      <p:sp>
        <p:nvSpPr>
          <p:cNvPr id="1235" name="Google Shape;1235;p196"/>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36" name="Google Shape;1236;p196"/>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37" name="Google Shape;1237;p196"/>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38" name="Google Shape;1238;p196"/>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39" name="Google Shape;1239;p196"/>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40" name="Google Shape;1240;p196"/>
          <p:cNvSpPr txBox="1"/>
          <p:nvPr>
            <p:ph idx="6" type="body"/>
          </p:nvPr>
        </p:nvSpPr>
        <p:spPr>
          <a:xfrm>
            <a:off x="6068972"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41" name="Google Shape;1241;p196"/>
          <p:cNvSpPr/>
          <p:nvPr>
            <p:ph idx="7" type="pic"/>
          </p:nvPr>
        </p:nvSpPr>
        <p:spPr>
          <a:xfrm>
            <a:off x="8596800" y="223475"/>
            <a:ext cx="318600" cy="318600"/>
          </a:xfrm>
          <a:prstGeom prst="ellipse">
            <a:avLst/>
          </a:prstGeom>
          <a:noFill/>
          <a:ln>
            <a:noFill/>
          </a:ln>
        </p:spPr>
      </p:sp>
    </p:spTree>
  </p:cSld>
  <p:clrMapOvr>
    <a:masterClrMapping/>
  </p:clrMapOvr>
</p:sldLayout>
</file>

<file path=ppt/slideLayouts/slideLayout1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6 Concepts">
  <p:cSld name="CUSTOM_11_1">
    <p:bg>
      <p:bgPr>
        <a:solidFill>
          <a:schemeClr val="accent2"/>
        </a:solidFill>
      </p:bgPr>
    </p:bg>
    <p:spTree>
      <p:nvGrpSpPr>
        <p:cNvPr id="1242" name="Shape 1242"/>
        <p:cNvGrpSpPr/>
        <p:nvPr/>
      </p:nvGrpSpPr>
      <p:grpSpPr>
        <a:xfrm>
          <a:off x="0" y="0"/>
          <a:ext cx="0" cy="0"/>
          <a:chOff x="0" y="0"/>
          <a:chExt cx="0" cy="0"/>
        </a:xfrm>
      </p:grpSpPr>
      <p:sp>
        <p:nvSpPr>
          <p:cNvPr id="1243" name="Google Shape;1243;p197"/>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97"/>
          <p:cNvSpPr txBox="1"/>
          <p:nvPr>
            <p:ph idx="1" type="subTitle"/>
          </p:nvPr>
        </p:nvSpPr>
        <p:spPr>
          <a:xfrm>
            <a:off x="1062065"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45" name="Google Shape;1245;p197"/>
          <p:cNvSpPr txBox="1"/>
          <p:nvPr>
            <p:ph idx="2" type="subTitle"/>
          </p:nvPr>
        </p:nvSpPr>
        <p:spPr>
          <a:xfrm>
            <a:off x="350769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46" name="Google Shape;1246;p197"/>
          <p:cNvSpPr txBox="1"/>
          <p:nvPr>
            <p:ph idx="3" type="subTitle"/>
          </p:nvPr>
        </p:nvSpPr>
        <p:spPr>
          <a:xfrm>
            <a:off x="595664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47" name="Google Shape;1247;p197"/>
          <p:cNvSpPr txBox="1"/>
          <p:nvPr>
            <p:ph idx="4" type="body"/>
          </p:nvPr>
        </p:nvSpPr>
        <p:spPr>
          <a:xfrm>
            <a:off x="1172475"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48" name="Google Shape;1248;p197"/>
          <p:cNvSpPr txBox="1"/>
          <p:nvPr>
            <p:ph idx="5" type="body"/>
          </p:nvPr>
        </p:nvSpPr>
        <p:spPr>
          <a:xfrm>
            <a:off x="361810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49" name="Google Shape;1249;p197"/>
          <p:cNvSpPr txBox="1"/>
          <p:nvPr>
            <p:ph idx="6" type="body"/>
          </p:nvPr>
        </p:nvSpPr>
        <p:spPr>
          <a:xfrm>
            <a:off x="606705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50" name="Google Shape;1250;p197"/>
          <p:cNvSpPr txBox="1"/>
          <p:nvPr>
            <p:ph idx="7" type="subTitle"/>
          </p:nvPr>
        </p:nvSpPr>
        <p:spPr>
          <a:xfrm>
            <a:off x="5956640"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51" name="Google Shape;1251;p197"/>
          <p:cNvSpPr txBox="1"/>
          <p:nvPr>
            <p:ph idx="8" type="body"/>
          </p:nvPr>
        </p:nvSpPr>
        <p:spPr>
          <a:xfrm>
            <a:off x="3618088"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52" name="Google Shape;1252;p197"/>
          <p:cNvSpPr txBox="1"/>
          <p:nvPr>
            <p:ph idx="9" type="subTitle"/>
          </p:nvPr>
        </p:nvSpPr>
        <p:spPr>
          <a:xfrm>
            <a:off x="3508752"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53" name="Google Shape;1253;p197"/>
          <p:cNvSpPr txBox="1"/>
          <p:nvPr>
            <p:ph idx="13" type="body"/>
          </p:nvPr>
        </p:nvSpPr>
        <p:spPr>
          <a:xfrm>
            <a:off x="1171275"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54" name="Google Shape;1254;p197"/>
          <p:cNvSpPr txBox="1"/>
          <p:nvPr>
            <p:ph idx="14" type="subTitle"/>
          </p:nvPr>
        </p:nvSpPr>
        <p:spPr>
          <a:xfrm>
            <a:off x="1060865"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55" name="Google Shape;1255;p197"/>
          <p:cNvSpPr txBox="1"/>
          <p:nvPr>
            <p:ph idx="15" type="body"/>
          </p:nvPr>
        </p:nvSpPr>
        <p:spPr>
          <a:xfrm>
            <a:off x="6067050"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256" name="Google Shape;1256;p197"/>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57" name="Google Shape;1257;p197"/>
          <p:cNvSpPr/>
          <p:nvPr>
            <p:ph idx="16" type="pic"/>
          </p:nvPr>
        </p:nvSpPr>
        <p:spPr>
          <a:xfrm>
            <a:off x="8596800" y="223475"/>
            <a:ext cx="318600" cy="318600"/>
          </a:xfrm>
          <a:prstGeom prst="ellipse">
            <a:avLst/>
          </a:prstGeom>
          <a:noFill/>
          <a:ln>
            <a:noFill/>
          </a:ln>
        </p:spPr>
      </p:sp>
    </p:spTree>
  </p:cSld>
  <p:clrMapOvr>
    <a:masterClrMapping/>
  </p:clrMapOvr>
</p:sldLayout>
</file>

<file path=ppt/slideLayouts/slideLayout1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Graph">
  <p:cSld name="CUSTOM_12">
    <p:spTree>
      <p:nvGrpSpPr>
        <p:cNvPr id="1258" name="Shape 1258"/>
        <p:cNvGrpSpPr/>
        <p:nvPr/>
      </p:nvGrpSpPr>
      <p:grpSpPr>
        <a:xfrm>
          <a:off x="0" y="0"/>
          <a:ext cx="0" cy="0"/>
          <a:chOff x="0" y="0"/>
          <a:chExt cx="0" cy="0"/>
        </a:xfrm>
      </p:grpSpPr>
      <p:sp>
        <p:nvSpPr>
          <p:cNvPr id="1259" name="Google Shape;1259;p198"/>
          <p:cNvSpPr txBox="1"/>
          <p:nvPr>
            <p:ph idx="1" type="subTitle"/>
          </p:nvPr>
        </p:nvSpPr>
        <p:spPr>
          <a:xfrm>
            <a:off x="960850" y="3191652"/>
            <a:ext cx="40827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260" name="Google Shape;1260;p198"/>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p:txBody>
      </p:sp>
      <p:sp>
        <p:nvSpPr>
          <p:cNvPr id="1261" name="Google Shape;1261;p198"/>
          <p:cNvSpPr txBox="1"/>
          <p:nvPr>
            <p:ph idx="2"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2" name="Google Shape;1262;p198"/>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1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Graph">
  <p:cSld name="CUSTOM_13">
    <p:bg>
      <p:bgPr>
        <a:solidFill>
          <a:schemeClr val="accent2"/>
        </a:solidFill>
      </p:bgPr>
    </p:bg>
    <p:spTree>
      <p:nvGrpSpPr>
        <p:cNvPr id="1263" name="Shape 1263"/>
        <p:cNvGrpSpPr/>
        <p:nvPr/>
      </p:nvGrpSpPr>
      <p:grpSpPr>
        <a:xfrm>
          <a:off x="0" y="0"/>
          <a:ext cx="0" cy="0"/>
          <a:chOff x="0" y="0"/>
          <a:chExt cx="0" cy="0"/>
        </a:xfrm>
      </p:grpSpPr>
      <p:sp>
        <p:nvSpPr>
          <p:cNvPr id="1264" name="Google Shape;1264;p199"/>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199"/>
          <p:cNvSpPr txBox="1"/>
          <p:nvPr>
            <p:ph idx="1" type="subTitle"/>
          </p:nvPr>
        </p:nvSpPr>
        <p:spPr>
          <a:xfrm>
            <a:off x="5251039" y="2593520"/>
            <a:ext cx="25716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1266" name="Google Shape;1266;p199"/>
          <p:cNvSpPr txBox="1"/>
          <p:nvPr>
            <p:ph idx="2" type="subTitle"/>
          </p:nvPr>
        </p:nvSpPr>
        <p:spPr>
          <a:xfrm>
            <a:off x="5233275" y="763675"/>
            <a:ext cx="3576600" cy="133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67" name="Google Shape;1267;p199"/>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1268" name="Google Shape;1268;p199"/>
          <p:cNvSpPr txBox="1"/>
          <p:nvPr>
            <p:ph idx="3" type="title"/>
          </p:nvPr>
        </p:nvSpPr>
        <p:spPr>
          <a:xfrm>
            <a:off x="5251132"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1269" name="Google Shape;1269;p199"/>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70" name="Google Shape;1270;p199"/>
          <p:cNvSpPr/>
          <p:nvPr>
            <p:ph idx="5" type="pic"/>
          </p:nvPr>
        </p:nvSpPr>
        <p:spPr>
          <a:xfrm>
            <a:off x="8596800" y="223475"/>
            <a:ext cx="318600" cy="318600"/>
          </a:xfrm>
          <a:prstGeom prst="ellipse">
            <a:avLst/>
          </a:prstGeom>
          <a:noFill/>
          <a:ln>
            <a:noFill/>
          </a:ln>
        </p:spPr>
      </p:sp>
    </p:spTree>
  </p:cSld>
  <p:clrMapOvr>
    <a:masterClrMapping/>
  </p:clrMapOvr>
</p:sldLayout>
</file>

<file path=ppt/slideLayouts/slideLayout1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Landscape">
  <p:cSld name="CUSTOM_14">
    <p:bg>
      <p:bgPr>
        <a:solidFill>
          <a:schemeClr val="lt1"/>
        </a:solidFill>
      </p:bgPr>
    </p:bg>
    <p:spTree>
      <p:nvGrpSpPr>
        <p:cNvPr id="1271" name="Shape 1271"/>
        <p:cNvGrpSpPr/>
        <p:nvPr/>
      </p:nvGrpSpPr>
      <p:grpSpPr>
        <a:xfrm>
          <a:off x="0" y="0"/>
          <a:ext cx="0" cy="0"/>
          <a:chOff x="0" y="0"/>
          <a:chExt cx="0" cy="0"/>
        </a:xfrm>
      </p:grpSpPr>
      <p:sp>
        <p:nvSpPr>
          <p:cNvPr id="1272" name="Google Shape;1272;p200"/>
          <p:cNvSpPr txBox="1"/>
          <p:nvPr>
            <p:ph idx="1" type="body"/>
          </p:nvPr>
        </p:nvSpPr>
        <p:spPr>
          <a:xfrm>
            <a:off x="656435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1273" name="Google Shape;1273;p200"/>
          <p:cNvSpPr txBox="1"/>
          <p:nvPr>
            <p:ph idx="2" type="body"/>
          </p:nvPr>
        </p:nvSpPr>
        <p:spPr>
          <a:xfrm>
            <a:off x="656435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1274" name="Google Shape;1274;p200"/>
          <p:cNvSpPr txBox="1"/>
          <p:nvPr>
            <p:ph idx="3" type="body"/>
          </p:nvPr>
        </p:nvSpPr>
        <p:spPr>
          <a:xfrm>
            <a:off x="656435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1275" name="Google Shape;1275;p200"/>
          <p:cNvSpPr txBox="1"/>
          <p:nvPr>
            <p:ph type="title"/>
          </p:nvPr>
        </p:nvSpPr>
        <p:spPr>
          <a:xfrm>
            <a:off x="370630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76" name="Google Shape;1276;p200"/>
          <p:cNvSpPr txBox="1"/>
          <p:nvPr>
            <p:ph idx="4" type="body"/>
          </p:nvPr>
        </p:nvSpPr>
        <p:spPr>
          <a:xfrm>
            <a:off x="370630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1277" name="Google Shape;1277;p200"/>
          <p:cNvSpPr txBox="1"/>
          <p:nvPr>
            <p:ph idx="5"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78" name="Google Shape;1278;p200"/>
          <p:cNvSpPr txBox="1"/>
          <p:nvPr>
            <p:ph idx="6" type="title"/>
          </p:nvPr>
        </p:nvSpPr>
        <p:spPr>
          <a:xfrm>
            <a:off x="956150"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1279" name="Google Shape;1279;p200"/>
          <p:cNvSpPr/>
          <p:nvPr>
            <p:ph idx="7" type="pic"/>
          </p:nvPr>
        </p:nvSpPr>
        <p:spPr>
          <a:xfrm>
            <a:off x="3205625" y="423875"/>
            <a:ext cx="422400" cy="422400"/>
          </a:xfrm>
          <a:prstGeom prst="ellipse">
            <a:avLst/>
          </a:prstGeom>
          <a:noFill/>
          <a:ln>
            <a:noFill/>
          </a:ln>
        </p:spPr>
      </p:sp>
      <p:sp>
        <p:nvSpPr>
          <p:cNvPr id="1280" name="Google Shape;1280;p200"/>
          <p:cNvSpPr/>
          <p:nvPr>
            <p:ph idx="8" type="pic"/>
          </p:nvPr>
        </p:nvSpPr>
        <p:spPr>
          <a:xfrm>
            <a:off x="6063675" y="423875"/>
            <a:ext cx="422400" cy="422400"/>
          </a:xfrm>
          <a:prstGeom prst="ellipse">
            <a:avLst/>
          </a:prstGeom>
          <a:noFill/>
          <a:ln>
            <a:noFill/>
          </a:ln>
        </p:spPr>
      </p:sp>
      <p:sp>
        <p:nvSpPr>
          <p:cNvPr id="1281" name="Google Shape;1281;p200"/>
          <p:cNvSpPr/>
          <p:nvPr>
            <p:ph idx="9" type="pic"/>
          </p:nvPr>
        </p:nvSpPr>
        <p:spPr>
          <a:xfrm>
            <a:off x="3205625" y="1653438"/>
            <a:ext cx="422400" cy="422400"/>
          </a:xfrm>
          <a:prstGeom prst="ellipse">
            <a:avLst/>
          </a:prstGeom>
          <a:noFill/>
          <a:ln>
            <a:noFill/>
          </a:ln>
        </p:spPr>
      </p:sp>
      <p:sp>
        <p:nvSpPr>
          <p:cNvPr id="1282" name="Google Shape;1282;p200"/>
          <p:cNvSpPr/>
          <p:nvPr>
            <p:ph idx="13" type="pic"/>
          </p:nvPr>
        </p:nvSpPr>
        <p:spPr>
          <a:xfrm>
            <a:off x="6063675" y="1653438"/>
            <a:ext cx="422400" cy="422400"/>
          </a:xfrm>
          <a:prstGeom prst="ellipse">
            <a:avLst/>
          </a:prstGeom>
          <a:noFill/>
          <a:ln>
            <a:noFill/>
          </a:ln>
        </p:spPr>
      </p:sp>
      <p:sp>
        <p:nvSpPr>
          <p:cNvPr id="1283" name="Google Shape;1283;p200"/>
          <p:cNvSpPr/>
          <p:nvPr>
            <p:ph idx="14" type="pic"/>
          </p:nvPr>
        </p:nvSpPr>
        <p:spPr>
          <a:xfrm>
            <a:off x="3205625" y="2881163"/>
            <a:ext cx="422400" cy="422400"/>
          </a:xfrm>
          <a:prstGeom prst="ellipse">
            <a:avLst/>
          </a:prstGeom>
          <a:noFill/>
          <a:ln>
            <a:noFill/>
          </a:ln>
        </p:spPr>
      </p:sp>
      <p:sp>
        <p:nvSpPr>
          <p:cNvPr id="1284" name="Google Shape;1284;p200"/>
          <p:cNvSpPr/>
          <p:nvPr>
            <p:ph idx="15" type="pic"/>
          </p:nvPr>
        </p:nvSpPr>
        <p:spPr>
          <a:xfrm>
            <a:off x="6063675" y="2881163"/>
            <a:ext cx="422400" cy="422400"/>
          </a:xfrm>
          <a:prstGeom prst="ellipse">
            <a:avLst/>
          </a:prstGeom>
          <a:noFill/>
          <a:ln>
            <a:noFill/>
          </a:ln>
        </p:spPr>
      </p:sp>
      <p:sp>
        <p:nvSpPr>
          <p:cNvPr id="1285" name="Google Shape;1285;p200"/>
          <p:cNvSpPr txBox="1"/>
          <p:nvPr>
            <p:ph idx="16" type="title"/>
          </p:nvPr>
        </p:nvSpPr>
        <p:spPr>
          <a:xfrm>
            <a:off x="656435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6" name="Google Shape;1286;p200"/>
          <p:cNvSpPr txBox="1"/>
          <p:nvPr>
            <p:ph idx="17" type="title"/>
          </p:nvPr>
        </p:nvSpPr>
        <p:spPr>
          <a:xfrm>
            <a:off x="370630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7" name="Google Shape;1287;p200"/>
          <p:cNvSpPr txBox="1"/>
          <p:nvPr>
            <p:ph idx="18" type="title"/>
          </p:nvPr>
        </p:nvSpPr>
        <p:spPr>
          <a:xfrm>
            <a:off x="656435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8" name="Google Shape;1288;p200"/>
          <p:cNvSpPr txBox="1"/>
          <p:nvPr>
            <p:ph idx="19" type="title"/>
          </p:nvPr>
        </p:nvSpPr>
        <p:spPr>
          <a:xfrm>
            <a:off x="370630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9" name="Google Shape;1289;p200"/>
          <p:cNvSpPr txBox="1"/>
          <p:nvPr>
            <p:ph idx="20" type="title"/>
          </p:nvPr>
        </p:nvSpPr>
        <p:spPr>
          <a:xfrm>
            <a:off x="656435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90" name="Google Shape;1290;p200"/>
          <p:cNvSpPr txBox="1"/>
          <p:nvPr>
            <p:ph idx="21" type="body"/>
          </p:nvPr>
        </p:nvSpPr>
        <p:spPr>
          <a:xfrm>
            <a:off x="370630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1291" name="Google Shape;1291;p200"/>
          <p:cNvSpPr txBox="1"/>
          <p:nvPr>
            <p:ph idx="22" type="body"/>
          </p:nvPr>
        </p:nvSpPr>
        <p:spPr>
          <a:xfrm>
            <a:off x="370630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1292" name="Google Shape;1292;p200"/>
          <p:cNvSpPr/>
          <p:nvPr>
            <p:ph idx="23" type="pic"/>
          </p:nvPr>
        </p:nvSpPr>
        <p:spPr>
          <a:xfrm>
            <a:off x="8596800" y="223475"/>
            <a:ext cx="318600" cy="318600"/>
          </a:xfrm>
          <a:prstGeom prst="ellipse">
            <a:avLst/>
          </a:prstGeom>
          <a:noFill/>
          <a:ln>
            <a:noFill/>
          </a:ln>
        </p:spPr>
      </p:sp>
    </p:spTree>
  </p:cSld>
  <p:clrMapOvr>
    <a:masterClrMapping/>
  </p:clrMapOvr>
</p:sldLayout>
</file>

<file path=ppt/slideLayouts/slideLayout1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1293" name="Shape 1293"/>
        <p:cNvGrpSpPr/>
        <p:nvPr/>
      </p:nvGrpSpPr>
      <p:grpSpPr>
        <a:xfrm>
          <a:off x="0" y="0"/>
          <a:ext cx="0" cy="0"/>
          <a:chOff x="0" y="0"/>
          <a:chExt cx="0" cy="0"/>
        </a:xfrm>
      </p:grpSpPr>
      <p:sp>
        <p:nvSpPr>
          <p:cNvPr id="1294" name="Google Shape;1294;p201"/>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1"/>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1296" name="Google Shape;1296;p201"/>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7" name="Google Shape;1297;p201"/>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1298" name="Google Shape;1298;p201"/>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99" name="Google Shape;1299;p201"/>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1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6">
    <p:bg>
      <p:bgPr>
        <a:solidFill>
          <a:schemeClr val="lt1"/>
        </a:solidFill>
      </p:bgPr>
    </p:bg>
    <p:spTree>
      <p:nvGrpSpPr>
        <p:cNvPr id="1300" name="Shape 1300"/>
        <p:cNvGrpSpPr/>
        <p:nvPr/>
      </p:nvGrpSpPr>
      <p:grpSpPr>
        <a:xfrm>
          <a:off x="0" y="0"/>
          <a:ext cx="0" cy="0"/>
          <a:chOff x="0" y="0"/>
          <a:chExt cx="0" cy="0"/>
        </a:xfrm>
      </p:grpSpPr>
      <p:sp>
        <p:nvSpPr>
          <p:cNvPr id="1301" name="Google Shape;1301;p202"/>
          <p:cNvSpPr/>
          <p:nvPr/>
        </p:nvSpPr>
        <p:spPr>
          <a:xfrm rot="5400000">
            <a:off x="3618000" y="-382950"/>
            <a:ext cx="4914900" cy="5908500"/>
          </a:xfrm>
          <a:prstGeom prst="round2SameRect">
            <a:avLst>
              <a:gd fmla="val 3196"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2"/>
          <p:cNvSpPr/>
          <p:nvPr>
            <p:ph idx="2" type="pic"/>
          </p:nvPr>
        </p:nvSpPr>
        <p:spPr>
          <a:xfrm>
            <a:off x="3768625" y="934850"/>
            <a:ext cx="4630500" cy="2606700"/>
          </a:xfrm>
          <a:prstGeom prst="roundRect">
            <a:avLst>
              <a:gd fmla="val 1120" name="adj"/>
            </a:avLst>
          </a:prstGeom>
          <a:noFill/>
          <a:ln cap="flat" cmpd="sng" w="76200">
            <a:solidFill>
              <a:schemeClr val="dk2"/>
            </a:solidFill>
            <a:prstDash val="solid"/>
            <a:round/>
            <a:headEnd len="sm" w="sm" type="none"/>
            <a:tailEnd len="sm" w="sm" type="none"/>
          </a:ln>
        </p:spPr>
      </p:sp>
      <p:sp>
        <p:nvSpPr>
          <p:cNvPr id="1303" name="Google Shape;1303;p202"/>
          <p:cNvSpPr/>
          <p:nvPr>
            <p:ph idx="3"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1304" name="Google Shape;1304;p202"/>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05" name="Google Shape;1305;p202"/>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1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Desktop">
  <p:cSld name="CUSTOM_16_2">
    <p:bg>
      <p:bgPr>
        <a:solidFill>
          <a:schemeClr val="lt1"/>
        </a:solidFill>
      </p:bgPr>
    </p:bg>
    <p:spTree>
      <p:nvGrpSpPr>
        <p:cNvPr id="1306" name="Shape 1306"/>
        <p:cNvGrpSpPr/>
        <p:nvPr/>
      </p:nvGrpSpPr>
      <p:grpSpPr>
        <a:xfrm>
          <a:off x="0" y="0"/>
          <a:ext cx="0" cy="0"/>
          <a:chOff x="0" y="0"/>
          <a:chExt cx="0" cy="0"/>
        </a:xfrm>
      </p:grpSpPr>
      <p:sp>
        <p:nvSpPr>
          <p:cNvPr id="1307" name="Google Shape;1307;p203"/>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3"/>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3"/>
          <p:cNvSpPr/>
          <p:nvPr>
            <p:ph idx="2" type="pic"/>
          </p:nvPr>
        </p:nvSpPr>
        <p:spPr>
          <a:xfrm>
            <a:off x="8596800" y="223475"/>
            <a:ext cx="318600" cy="318600"/>
          </a:xfrm>
          <a:prstGeom prst="ellipse">
            <a:avLst/>
          </a:prstGeom>
          <a:noFill/>
          <a:ln>
            <a:noFill/>
          </a:ln>
        </p:spPr>
      </p:sp>
      <p:sp>
        <p:nvSpPr>
          <p:cNvPr id="1310" name="Google Shape;1310;p203"/>
          <p:cNvSpPr/>
          <p:nvPr>
            <p:ph idx="3" type="pic"/>
          </p:nvPr>
        </p:nvSpPr>
        <p:spPr>
          <a:xfrm>
            <a:off x="1931050" y="789375"/>
            <a:ext cx="5281800" cy="2973300"/>
          </a:xfrm>
          <a:prstGeom prst="roundRect">
            <a:avLst>
              <a:gd fmla="val 1120"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1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
  <p:cSld name="CUSTOM_16_1">
    <p:bg>
      <p:bgPr>
        <a:solidFill>
          <a:schemeClr val="lt1"/>
        </a:solidFill>
      </p:bgPr>
    </p:bg>
    <p:spTree>
      <p:nvGrpSpPr>
        <p:cNvPr id="1311" name="Shape 1311"/>
        <p:cNvGrpSpPr/>
        <p:nvPr/>
      </p:nvGrpSpPr>
      <p:grpSpPr>
        <a:xfrm>
          <a:off x="0" y="0"/>
          <a:ext cx="0" cy="0"/>
          <a:chOff x="0" y="0"/>
          <a:chExt cx="0" cy="0"/>
        </a:xfrm>
      </p:grpSpPr>
      <p:sp>
        <p:nvSpPr>
          <p:cNvPr id="1312" name="Google Shape;1312;p204"/>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4"/>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4"/>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1315" name="Google Shape;1315;p204"/>
          <p:cNvSpPr/>
          <p:nvPr>
            <p:ph idx="3" type="pic"/>
          </p:nvPr>
        </p:nvSpPr>
        <p:spPr>
          <a:xfrm>
            <a:off x="8596800" y="223475"/>
            <a:ext cx="318600" cy="318600"/>
          </a:xfrm>
          <a:prstGeom prst="ellipse">
            <a:avLst/>
          </a:prstGeom>
          <a:noFill/>
          <a:ln>
            <a:noFill/>
          </a:ln>
        </p:spPr>
      </p:sp>
      <p:sp>
        <p:nvSpPr>
          <p:cNvPr id="1316" name="Google Shape;1316;p204"/>
          <p:cNvSpPr/>
          <p:nvPr>
            <p:ph idx="4" type="pic"/>
          </p:nvPr>
        </p:nvSpPr>
        <p:spPr>
          <a:xfrm>
            <a:off x="376500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1317" name="Google Shape;1317;p204"/>
          <p:cNvSpPr/>
          <p:nvPr>
            <p:ph idx="5" type="pic"/>
          </p:nvPr>
        </p:nvSpPr>
        <p:spPr>
          <a:xfrm>
            <a:off x="67171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96" name="Shape 96"/>
        <p:cNvGrpSpPr/>
        <p:nvPr/>
      </p:nvGrpSpPr>
      <p:grpSpPr>
        <a:xfrm>
          <a:off x="0" y="0"/>
          <a:ext cx="0" cy="0"/>
          <a:chOff x="0" y="0"/>
          <a:chExt cx="0" cy="0"/>
        </a:xfrm>
      </p:grpSpPr>
      <p:sp>
        <p:nvSpPr>
          <p:cNvPr id="97" name="Google Shape;97;p22"/>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0"/>
              </a:spcBef>
              <a:spcAft>
                <a:spcPts val="0"/>
              </a:spcAft>
              <a:buClr>
                <a:schemeClr val="dk2"/>
              </a:buClr>
              <a:buSzPts val="1400"/>
              <a:buFont typeface="Albert Sans"/>
              <a:buChar char="■"/>
              <a:defRPr u="none">
                <a:solidFill>
                  <a:schemeClr val="dk2"/>
                </a:solidFill>
              </a:defRPr>
            </a:lvl9pPr>
          </a:lstStyle>
          <a:p/>
        </p:txBody>
      </p:sp>
      <p:sp>
        <p:nvSpPr>
          <p:cNvPr id="98" name="Google Shape;98;p22"/>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99" name="Google Shape;99;p22"/>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0" name="Google Shape;100;p22"/>
          <p:cNvSpPr/>
          <p:nvPr>
            <p:ph idx="3" type="pic"/>
          </p:nvPr>
        </p:nvSpPr>
        <p:spPr>
          <a:xfrm>
            <a:off x="8596800" y="223475"/>
            <a:ext cx="318600" cy="318600"/>
          </a:xfrm>
          <a:prstGeom prst="ellipse">
            <a:avLst/>
          </a:prstGeom>
          <a:noFill/>
          <a:ln>
            <a:noFill/>
          </a:ln>
        </p:spPr>
      </p:sp>
      <p:sp>
        <p:nvSpPr>
          <p:cNvPr id="101" name="Google Shape;101;p22"/>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2" name="Google Shape;102;p22"/>
          <p:cNvSpPr/>
          <p:nvPr>
            <p:ph idx="5" type="pic"/>
          </p:nvPr>
        </p:nvSpPr>
        <p:spPr>
          <a:xfrm rot="10800000">
            <a:off x="228600" y="2561290"/>
            <a:ext cx="2262600" cy="2348400"/>
          </a:xfrm>
          <a:prstGeom prst="round1Rect">
            <a:avLst>
              <a:gd fmla="val 4873" name="adj"/>
            </a:avLst>
          </a:prstGeom>
          <a:noFill/>
          <a:ln>
            <a:noFill/>
          </a:ln>
        </p:spPr>
      </p:sp>
      <p:sp>
        <p:nvSpPr>
          <p:cNvPr id="103" name="Google Shape;103;p22"/>
          <p:cNvSpPr/>
          <p:nvPr>
            <p:ph idx="6" type="pic"/>
          </p:nvPr>
        </p:nvSpPr>
        <p:spPr>
          <a:xfrm>
            <a:off x="2486554" y="223525"/>
            <a:ext cx="2262600" cy="2348400"/>
          </a:xfrm>
          <a:prstGeom prst="round1Rect">
            <a:avLst>
              <a:gd fmla="val 4873" name="adj"/>
            </a:avLst>
          </a:prstGeom>
          <a:noFill/>
          <a:ln>
            <a:noFill/>
          </a:ln>
        </p:spPr>
      </p:sp>
      <p:sp>
        <p:nvSpPr>
          <p:cNvPr id="104" name="Google Shape;104;p22"/>
          <p:cNvSpPr/>
          <p:nvPr>
            <p:ph idx="7" type="pic"/>
          </p:nvPr>
        </p:nvSpPr>
        <p:spPr>
          <a:xfrm flipH="1" rot="10800000">
            <a:off x="2486554" y="2561290"/>
            <a:ext cx="2262600" cy="2348400"/>
          </a:xfrm>
          <a:prstGeom prst="round1Rect">
            <a:avLst>
              <a:gd fmla="val 4873" name="adj"/>
            </a:avLst>
          </a:prstGeom>
          <a:noFill/>
          <a:ln>
            <a:noFill/>
          </a:ln>
        </p:spPr>
      </p:sp>
      <p:sp>
        <p:nvSpPr>
          <p:cNvPr id="105" name="Google Shape;105;p22"/>
          <p:cNvSpPr/>
          <p:nvPr>
            <p:ph idx="8" type="pic"/>
          </p:nvPr>
        </p:nvSpPr>
        <p:spPr>
          <a:xfrm flipH="1">
            <a:off x="228600" y="224575"/>
            <a:ext cx="2262600" cy="2348400"/>
          </a:xfrm>
          <a:prstGeom prst="round1Rect">
            <a:avLst>
              <a:gd fmla="val 4873" name="adj"/>
            </a:avLst>
          </a:prstGeom>
          <a:noFill/>
          <a:ln>
            <a:noFill/>
          </a:ln>
        </p:spPr>
      </p:sp>
    </p:spTree>
  </p:cSld>
  <p:clrMapOvr>
    <a:masterClrMapping/>
  </p:clrMapOvr>
</p:sldLayout>
</file>

<file path=ppt/slideLayouts/slideLayout2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Tablet">
  <p:cSld name="CUSTOM_16_2_1">
    <p:bg>
      <p:bgPr>
        <a:solidFill>
          <a:schemeClr val="lt1"/>
        </a:solidFill>
      </p:bgPr>
    </p:bg>
    <p:spTree>
      <p:nvGrpSpPr>
        <p:cNvPr id="1318" name="Shape 1318"/>
        <p:cNvGrpSpPr/>
        <p:nvPr/>
      </p:nvGrpSpPr>
      <p:grpSpPr>
        <a:xfrm>
          <a:off x="0" y="0"/>
          <a:ext cx="0" cy="0"/>
          <a:chOff x="0" y="0"/>
          <a:chExt cx="0" cy="0"/>
        </a:xfrm>
      </p:grpSpPr>
      <p:sp>
        <p:nvSpPr>
          <p:cNvPr id="1319" name="Google Shape;1319;p205"/>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5"/>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5"/>
          <p:cNvSpPr/>
          <p:nvPr>
            <p:ph idx="2" type="pic"/>
          </p:nvPr>
        </p:nvSpPr>
        <p:spPr>
          <a:xfrm>
            <a:off x="8596800" y="223475"/>
            <a:ext cx="318600" cy="318600"/>
          </a:xfrm>
          <a:prstGeom prst="ellipse">
            <a:avLst/>
          </a:prstGeom>
          <a:noFill/>
          <a:ln>
            <a:noFill/>
          </a:ln>
        </p:spPr>
      </p:sp>
      <p:sp>
        <p:nvSpPr>
          <p:cNvPr id="1322" name="Google Shape;1322;p205"/>
          <p:cNvSpPr/>
          <p:nvPr>
            <p:ph idx="3" type="pic"/>
          </p:nvPr>
        </p:nvSpPr>
        <p:spPr>
          <a:xfrm>
            <a:off x="1988050" y="627575"/>
            <a:ext cx="5167800" cy="38883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2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6_1_1">
    <p:bg>
      <p:bgPr>
        <a:solidFill>
          <a:schemeClr val="lt1"/>
        </a:solidFill>
      </p:bgPr>
    </p:bg>
    <p:spTree>
      <p:nvGrpSpPr>
        <p:cNvPr id="1323" name="Shape 1323"/>
        <p:cNvGrpSpPr/>
        <p:nvPr/>
      </p:nvGrpSpPr>
      <p:grpSpPr>
        <a:xfrm>
          <a:off x="0" y="0"/>
          <a:ext cx="0" cy="0"/>
          <a:chOff x="0" y="0"/>
          <a:chExt cx="0" cy="0"/>
        </a:xfrm>
      </p:grpSpPr>
      <p:sp>
        <p:nvSpPr>
          <p:cNvPr id="1324" name="Google Shape;1324;p206"/>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1325" name="Google Shape;1325;p206"/>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6" name="Google Shape;1326;p206"/>
          <p:cNvSpPr/>
          <p:nvPr>
            <p:ph idx="3" type="pic"/>
          </p:nvPr>
        </p:nvSpPr>
        <p:spPr>
          <a:xfrm>
            <a:off x="8596800" y="223475"/>
            <a:ext cx="318600" cy="318600"/>
          </a:xfrm>
          <a:prstGeom prst="ellipse">
            <a:avLst/>
          </a:prstGeom>
          <a:noFill/>
          <a:ln>
            <a:noFill/>
          </a:ln>
        </p:spPr>
      </p:sp>
      <p:sp>
        <p:nvSpPr>
          <p:cNvPr id="1327" name="Google Shape;1327;p206"/>
          <p:cNvSpPr/>
          <p:nvPr>
            <p:ph idx="4" type="pic"/>
          </p:nvPr>
        </p:nvSpPr>
        <p:spPr>
          <a:xfrm>
            <a:off x="3874125" y="866550"/>
            <a:ext cx="4531500" cy="34095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2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7">
    <p:bg>
      <p:bgPr>
        <a:solidFill>
          <a:schemeClr val="lt1"/>
        </a:solidFill>
      </p:bgPr>
    </p:bg>
    <p:spTree>
      <p:nvGrpSpPr>
        <p:cNvPr id="1328" name="Shape 1328"/>
        <p:cNvGrpSpPr/>
        <p:nvPr/>
      </p:nvGrpSpPr>
      <p:grpSpPr>
        <a:xfrm>
          <a:off x="0" y="0"/>
          <a:ext cx="0" cy="0"/>
          <a:chOff x="0" y="0"/>
          <a:chExt cx="0" cy="0"/>
        </a:xfrm>
      </p:grpSpPr>
      <p:sp>
        <p:nvSpPr>
          <p:cNvPr id="1329" name="Google Shape;1329;p207"/>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0" name="Google Shape;1330;p207"/>
          <p:cNvSpPr txBox="1"/>
          <p:nvPr>
            <p:ph idx="1" type="subTitle"/>
          </p:nvPr>
        </p:nvSpPr>
        <p:spPr>
          <a:xfrm>
            <a:off x="440281"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1" name="Google Shape;1331;p207"/>
          <p:cNvSpPr txBox="1"/>
          <p:nvPr/>
        </p:nvSpPr>
        <p:spPr>
          <a:xfrm>
            <a:off x="871975" y="114300"/>
            <a:ext cx="1385400" cy="8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None/>
            </a:pPr>
            <a:r>
              <a:rPr b="1" lang="en">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1332" name="Google Shape;1332;p207"/>
          <p:cNvSpPr txBox="1"/>
          <p:nvPr>
            <p:ph idx="2" type="subTitle"/>
          </p:nvPr>
        </p:nvSpPr>
        <p:spPr>
          <a:xfrm>
            <a:off x="580888" y="3286575"/>
            <a:ext cx="1757100" cy="118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None/>
              <a:defRPr b="0" sz="100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1333" name="Google Shape;1333;p207"/>
          <p:cNvSpPr txBox="1"/>
          <p:nvPr>
            <p:ph idx="3" type="title"/>
          </p:nvPr>
        </p:nvSpPr>
        <p:spPr>
          <a:xfrm>
            <a:off x="440281"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ullquote">
  <p:cSld name="CUSTOM_18">
    <p:bg>
      <p:bgPr>
        <a:solidFill>
          <a:schemeClr val="accent2"/>
        </a:solidFill>
      </p:bgPr>
    </p:bg>
    <p:spTree>
      <p:nvGrpSpPr>
        <p:cNvPr id="1334" name="Shape 1334"/>
        <p:cNvGrpSpPr/>
        <p:nvPr/>
      </p:nvGrpSpPr>
      <p:grpSpPr>
        <a:xfrm>
          <a:off x="0" y="0"/>
          <a:ext cx="0" cy="0"/>
          <a:chOff x="0" y="0"/>
          <a:chExt cx="0" cy="0"/>
        </a:xfrm>
      </p:grpSpPr>
      <p:sp>
        <p:nvSpPr>
          <p:cNvPr id="1335" name="Google Shape;1335;p208"/>
          <p:cNvSpPr txBox="1"/>
          <p:nvPr>
            <p:ph idx="1" type="subTitle"/>
          </p:nvPr>
        </p:nvSpPr>
        <p:spPr>
          <a:xfrm>
            <a:off x="821950"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6" name="Google Shape;1336;p208"/>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8"/>
          <p:cNvSpPr txBox="1"/>
          <p:nvPr>
            <p:ph idx="2" type="subTitle"/>
          </p:nvPr>
        </p:nvSpPr>
        <p:spPr>
          <a:xfrm>
            <a:off x="1062075" y="763675"/>
            <a:ext cx="70254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Font typeface="Nanum Myeongjo"/>
              <a:buNone/>
              <a:defRPr b="0" sz="360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38" name="Google Shape;1338;p208"/>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9" name="Google Shape;1339;p208"/>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2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1340" name="Shape 1340"/>
        <p:cNvGrpSpPr/>
        <p:nvPr/>
      </p:nvGrpSpPr>
      <p:grpSpPr>
        <a:xfrm>
          <a:off x="0" y="0"/>
          <a:ext cx="0" cy="0"/>
          <a:chOff x="0" y="0"/>
          <a:chExt cx="0" cy="0"/>
        </a:xfrm>
      </p:grpSpPr>
      <p:sp>
        <p:nvSpPr>
          <p:cNvPr id="1341" name="Google Shape;1341;p20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42" name="Google Shape;1342;p20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1343" name="Google Shape;1343;p20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1344" name="Shape 1344"/>
        <p:cNvGrpSpPr/>
        <p:nvPr/>
      </p:nvGrpSpPr>
      <p:grpSpPr>
        <a:xfrm>
          <a:off x="0" y="0"/>
          <a:ext cx="0" cy="0"/>
          <a:chOff x="0" y="0"/>
          <a:chExt cx="0" cy="0"/>
        </a:xfrm>
      </p:grpSpPr>
      <p:sp>
        <p:nvSpPr>
          <p:cNvPr id="1345" name="Google Shape;1345;p210"/>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346" name="Google Shape;1346;p2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1347" name="Shape 1347"/>
        <p:cNvGrpSpPr/>
        <p:nvPr/>
      </p:nvGrpSpPr>
      <p:grpSpPr>
        <a:xfrm>
          <a:off x="0" y="0"/>
          <a:ext cx="0" cy="0"/>
          <a:chOff x="0" y="0"/>
          <a:chExt cx="0" cy="0"/>
        </a:xfrm>
      </p:grpSpPr>
      <p:sp>
        <p:nvSpPr>
          <p:cNvPr id="1348" name="Google Shape;1348;p2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49" name="Google Shape;1349;p2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50" name="Google Shape;1350;p2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1351" name="Shape 1351"/>
        <p:cNvGrpSpPr/>
        <p:nvPr/>
      </p:nvGrpSpPr>
      <p:grpSpPr>
        <a:xfrm>
          <a:off x="0" y="0"/>
          <a:ext cx="0" cy="0"/>
          <a:chOff x="0" y="0"/>
          <a:chExt cx="0" cy="0"/>
        </a:xfrm>
      </p:grpSpPr>
      <p:sp>
        <p:nvSpPr>
          <p:cNvPr id="1352" name="Google Shape;1352;p2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3" name="Google Shape;1353;p212"/>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54" name="Google Shape;1354;p212"/>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55" name="Google Shape;1355;p2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356" name="Shape 1356"/>
        <p:cNvGrpSpPr/>
        <p:nvPr/>
      </p:nvGrpSpPr>
      <p:grpSpPr>
        <a:xfrm>
          <a:off x="0" y="0"/>
          <a:ext cx="0" cy="0"/>
          <a:chOff x="0" y="0"/>
          <a:chExt cx="0" cy="0"/>
        </a:xfrm>
      </p:grpSpPr>
      <p:sp>
        <p:nvSpPr>
          <p:cNvPr id="1357" name="Google Shape;1357;p2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8" name="Google Shape;1358;p2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1359" name="Shape 1359"/>
        <p:cNvGrpSpPr/>
        <p:nvPr/>
      </p:nvGrpSpPr>
      <p:grpSpPr>
        <a:xfrm>
          <a:off x="0" y="0"/>
          <a:ext cx="0" cy="0"/>
          <a:chOff x="0" y="0"/>
          <a:chExt cx="0" cy="0"/>
        </a:xfrm>
      </p:grpSpPr>
      <p:sp>
        <p:nvSpPr>
          <p:cNvPr id="1360" name="Google Shape;1360;p21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1361" name="Google Shape;1361;p214"/>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362" name="Google Shape;1362;p2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_1">
    <p:bg>
      <p:bgPr>
        <a:solidFill>
          <a:schemeClr val="lt2"/>
        </a:solidFill>
      </p:bgPr>
    </p:bg>
    <p:spTree>
      <p:nvGrpSpPr>
        <p:cNvPr id="106" name="Shape 106"/>
        <p:cNvGrpSpPr/>
        <p:nvPr/>
      </p:nvGrpSpPr>
      <p:grpSpPr>
        <a:xfrm>
          <a:off x="0" y="0"/>
          <a:ext cx="0" cy="0"/>
          <a:chOff x="0" y="0"/>
          <a:chExt cx="0" cy="0"/>
        </a:xfrm>
      </p:grpSpPr>
      <p:sp>
        <p:nvSpPr>
          <p:cNvPr id="107" name="Google Shape;107;p23"/>
          <p:cNvSpPr/>
          <p:nvPr>
            <p:ph idx="2" type="pic"/>
          </p:nvPr>
        </p:nvSpPr>
        <p:spPr>
          <a:xfrm>
            <a:off x="114275" y="114300"/>
            <a:ext cx="2919900" cy="2424300"/>
          </a:xfrm>
          <a:prstGeom prst="roundRect">
            <a:avLst>
              <a:gd fmla="val 2134" name="adj"/>
            </a:avLst>
          </a:prstGeom>
          <a:noFill/>
          <a:ln>
            <a:noFill/>
          </a:ln>
        </p:spPr>
      </p:sp>
      <p:sp>
        <p:nvSpPr>
          <p:cNvPr id="108" name="Google Shape;108;p23"/>
          <p:cNvSpPr/>
          <p:nvPr>
            <p:ph idx="3" type="pic"/>
          </p:nvPr>
        </p:nvSpPr>
        <p:spPr>
          <a:xfrm>
            <a:off x="3117080" y="114300"/>
            <a:ext cx="2919900" cy="2424300"/>
          </a:xfrm>
          <a:prstGeom prst="roundRect">
            <a:avLst>
              <a:gd fmla="val 2134" name="adj"/>
            </a:avLst>
          </a:prstGeom>
          <a:noFill/>
          <a:ln>
            <a:noFill/>
          </a:ln>
        </p:spPr>
      </p:sp>
      <p:sp>
        <p:nvSpPr>
          <p:cNvPr id="109" name="Google Shape;109;p23"/>
          <p:cNvSpPr/>
          <p:nvPr>
            <p:ph idx="4" type="pic"/>
          </p:nvPr>
        </p:nvSpPr>
        <p:spPr>
          <a:xfrm>
            <a:off x="114275" y="2604796"/>
            <a:ext cx="2919900" cy="2424300"/>
          </a:xfrm>
          <a:prstGeom prst="roundRect">
            <a:avLst>
              <a:gd fmla="val 2134" name="adj"/>
            </a:avLst>
          </a:prstGeom>
          <a:noFill/>
          <a:ln>
            <a:noFill/>
          </a:ln>
        </p:spPr>
      </p:sp>
      <p:sp>
        <p:nvSpPr>
          <p:cNvPr id="110" name="Google Shape;110;p23"/>
          <p:cNvSpPr/>
          <p:nvPr>
            <p:ph idx="5" type="pic"/>
          </p:nvPr>
        </p:nvSpPr>
        <p:spPr>
          <a:xfrm>
            <a:off x="3117080" y="2604796"/>
            <a:ext cx="2919900" cy="2424300"/>
          </a:xfrm>
          <a:prstGeom prst="roundRect">
            <a:avLst>
              <a:gd fmla="val 2134" name="adj"/>
            </a:avLst>
          </a:prstGeom>
          <a:noFill/>
          <a:ln>
            <a:noFill/>
          </a:ln>
        </p:spPr>
      </p:sp>
      <p:sp>
        <p:nvSpPr>
          <p:cNvPr id="111" name="Google Shape;111;p23"/>
          <p:cNvSpPr/>
          <p:nvPr>
            <p:ph idx="6" type="pic"/>
          </p:nvPr>
        </p:nvSpPr>
        <p:spPr>
          <a:xfrm>
            <a:off x="6109898" y="114300"/>
            <a:ext cx="2919900" cy="2424300"/>
          </a:xfrm>
          <a:prstGeom prst="roundRect">
            <a:avLst>
              <a:gd fmla="val 2134" name="adj"/>
            </a:avLst>
          </a:prstGeom>
          <a:noFill/>
          <a:ln>
            <a:noFill/>
          </a:ln>
        </p:spPr>
      </p:sp>
      <p:sp>
        <p:nvSpPr>
          <p:cNvPr id="112" name="Google Shape;112;p23"/>
          <p:cNvSpPr/>
          <p:nvPr>
            <p:ph idx="7" type="pic"/>
          </p:nvPr>
        </p:nvSpPr>
        <p:spPr>
          <a:xfrm>
            <a:off x="6109898" y="2604796"/>
            <a:ext cx="2919900" cy="2424300"/>
          </a:xfrm>
          <a:prstGeom prst="roundRect">
            <a:avLst>
              <a:gd fmla="val 2134" name="adj"/>
            </a:avLst>
          </a:prstGeom>
          <a:noFill/>
          <a:ln>
            <a:noFill/>
          </a:ln>
        </p:spPr>
      </p:sp>
    </p:spTree>
  </p:cSld>
  <p:clrMapOvr>
    <a:masterClrMapping/>
  </p:clrMapOvr>
</p:sldLayout>
</file>

<file path=ppt/slideLayouts/slideLayout2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1363" name="Shape 1363"/>
        <p:cNvGrpSpPr/>
        <p:nvPr/>
      </p:nvGrpSpPr>
      <p:grpSpPr>
        <a:xfrm>
          <a:off x="0" y="0"/>
          <a:ext cx="0" cy="0"/>
          <a:chOff x="0" y="0"/>
          <a:chExt cx="0" cy="0"/>
        </a:xfrm>
      </p:grpSpPr>
      <p:sp>
        <p:nvSpPr>
          <p:cNvPr id="1364" name="Google Shape;1364;p215"/>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65" name="Google Shape;1365;p2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1366" name="Shape 1366"/>
        <p:cNvGrpSpPr/>
        <p:nvPr/>
      </p:nvGrpSpPr>
      <p:grpSpPr>
        <a:xfrm>
          <a:off x="0" y="0"/>
          <a:ext cx="0" cy="0"/>
          <a:chOff x="0" y="0"/>
          <a:chExt cx="0" cy="0"/>
        </a:xfrm>
      </p:grpSpPr>
      <p:sp>
        <p:nvSpPr>
          <p:cNvPr id="1367" name="Google Shape;1367;p21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16"/>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1369" name="Google Shape;1369;p216"/>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1370" name="Google Shape;1370;p216"/>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1371" name="Google Shape;1371;p2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1372" name="Shape 1372"/>
        <p:cNvGrpSpPr/>
        <p:nvPr/>
      </p:nvGrpSpPr>
      <p:grpSpPr>
        <a:xfrm>
          <a:off x="0" y="0"/>
          <a:ext cx="0" cy="0"/>
          <a:chOff x="0" y="0"/>
          <a:chExt cx="0" cy="0"/>
        </a:xfrm>
      </p:grpSpPr>
      <p:sp>
        <p:nvSpPr>
          <p:cNvPr id="1373" name="Google Shape;1373;p217"/>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1374" name="Google Shape;1374;p2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1375" name="Shape 1375"/>
        <p:cNvGrpSpPr/>
        <p:nvPr/>
      </p:nvGrpSpPr>
      <p:grpSpPr>
        <a:xfrm>
          <a:off x="0" y="0"/>
          <a:ext cx="0" cy="0"/>
          <a:chOff x="0" y="0"/>
          <a:chExt cx="0" cy="0"/>
        </a:xfrm>
      </p:grpSpPr>
      <p:sp>
        <p:nvSpPr>
          <p:cNvPr id="1376" name="Google Shape;1376;p21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377" name="Google Shape;1377;p218"/>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378" name="Google Shape;1378;p2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79" name="Shape 1379"/>
        <p:cNvGrpSpPr/>
        <p:nvPr/>
      </p:nvGrpSpPr>
      <p:grpSpPr>
        <a:xfrm>
          <a:off x="0" y="0"/>
          <a:ext cx="0" cy="0"/>
          <a:chOff x="0" y="0"/>
          <a:chExt cx="0" cy="0"/>
        </a:xfrm>
      </p:grpSpPr>
      <p:sp>
        <p:nvSpPr>
          <p:cNvPr id="1380" name="Google Shape;1380;p2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1381" name="Shape 1381"/>
        <p:cNvGrpSpPr/>
        <p:nvPr/>
      </p:nvGrpSpPr>
      <p:grpSpPr>
        <a:xfrm>
          <a:off x="0" y="0"/>
          <a:ext cx="0" cy="0"/>
          <a:chOff x="0" y="0"/>
          <a:chExt cx="0" cy="0"/>
        </a:xfrm>
      </p:grpSpPr>
      <p:sp>
        <p:nvSpPr>
          <p:cNvPr id="1382" name="Google Shape;1382;p220"/>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3" name="Google Shape;1383;p2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84" name="Google Shape;1384;p220"/>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85" name="Google Shape;1385;p220"/>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86" name="Google Shape;1386;p220"/>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87" name="Google Shape;1387;p220"/>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88" name="Google Shape;1388;p220"/>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389" name="Google Shape;1389;p220"/>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1">
    <p:spTree>
      <p:nvGrpSpPr>
        <p:cNvPr id="1390" name="Shape 1390"/>
        <p:cNvGrpSpPr/>
        <p:nvPr/>
      </p:nvGrpSpPr>
      <p:grpSpPr>
        <a:xfrm>
          <a:off x="0" y="0"/>
          <a:ext cx="0" cy="0"/>
          <a:chOff x="0" y="0"/>
          <a:chExt cx="0" cy="0"/>
        </a:xfrm>
      </p:grpSpPr>
      <p:sp>
        <p:nvSpPr>
          <p:cNvPr id="1391" name="Google Shape;1391;p2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2" name="Google Shape;1392;p221"/>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93" name="Google Shape;1393;p221"/>
          <p:cNvSpPr/>
          <p:nvPr>
            <p:ph idx="2" type="pic"/>
          </p:nvPr>
        </p:nvSpPr>
        <p:spPr>
          <a:xfrm>
            <a:off x="4992024" y="1152775"/>
            <a:ext cx="3840300" cy="3416400"/>
          </a:xfrm>
          <a:prstGeom prst="rect">
            <a:avLst/>
          </a:prstGeom>
          <a:noFill/>
          <a:ln>
            <a:noFill/>
          </a:ln>
        </p:spPr>
      </p:sp>
      <p:sp>
        <p:nvSpPr>
          <p:cNvPr id="1394" name="Google Shape;1394;p2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1395" name="Shape 1395"/>
        <p:cNvGrpSpPr/>
        <p:nvPr/>
      </p:nvGrpSpPr>
      <p:grpSpPr>
        <a:xfrm>
          <a:off x="0" y="0"/>
          <a:ext cx="0" cy="0"/>
          <a:chOff x="0" y="0"/>
          <a:chExt cx="0" cy="0"/>
        </a:xfrm>
      </p:grpSpPr>
      <p:sp>
        <p:nvSpPr>
          <p:cNvPr id="1396" name="Google Shape;1396;p2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397" name="Google Shape;1397;p222"/>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398" name="Google Shape;1398;p222"/>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399" name="Google Shape;1399;p222"/>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00" name="Google Shape;1400;p222"/>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01" name="Google Shape;1401;p222"/>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1402" name="Shape 1402"/>
        <p:cNvGrpSpPr/>
        <p:nvPr/>
      </p:nvGrpSpPr>
      <p:grpSpPr>
        <a:xfrm>
          <a:off x="0" y="0"/>
          <a:ext cx="0" cy="0"/>
          <a:chOff x="0" y="0"/>
          <a:chExt cx="0" cy="0"/>
        </a:xfrm>
      </p:grpSpPr>
      <p:sp>
        <p:nvSpPr>
          <p:cNvPr id="1403" name="Google Shape;1403;p2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04" name="Google Shape;1404;p223"/>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05" name="Google Shape;1405;p223"/>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06" name="Google Shape;1406;p223"/>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07" name="Google Shape;1407;p223"/>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408" name="Google Shape;1408;p223"/>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09" name="Google Shape;1409;p223"/>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10" name="Google Shape;1410;p223"/>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1411" name="Shape 1411"/>
        <p:cNvGrpSpPr/>
        <p:nvPr/>
      </p:nvGrpSpPr>
      <p:grpSpPr>
        <a:xfrm>
          <a:off x="0" y="0"/>
          <a:ext cx="0" cy="0"/>
          <a:chOff x="0" y="0"/>
          <a:chExt cx="0" cy="0"/>
        </a:xfrm>
      </p:grpSpPr>
      <p:sp>
        <p:nvSpPr>
          <p:cNvPr id="1412" name="Google Shape;1412;p2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13" name="Google Shape;1413;p224"/>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14" name="Google Shape;1414;p224"/>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15" name="Google Shape;1415;p224"/>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16" name="Google Shape;1416;p224"/>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417" name="Google Shape;1417;p224"/>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418" name="Google Shape;1418;p224"/>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19" name="Google Shape;1419;p224"/>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20" name="Google Shape;1420;p224"/>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1421" name="Google Shape;1421;p224"/>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113" name="Shape 113"/>
        <p:cNvGrpSpPr/>
        <p:nvPr/>
      </p:nvGrpSpPr>
      <p:grpSpPr>
        <a:xfrm>
          <a:off x="0" y="0"/>
          <a:ext cx="0" cy="0"/>
          <a:chOff x="0" y="0"/>
          <a:chExt cx="0" cy="0"/>
        </a:xfrm>
      </p:grpSpPr>
      <p:sp>
        <p:nvSpPr>
          <p:cNvPr id="114" name="Google Shape;114;p24"/>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15" name="Google Shape;115;p24"/>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6" name="Google Shape;116;p24"/>
          <p:cNvSpPr txBox="1"/>
          <p:nvPr>
            <p:ph idx="2" type="body"/>
          </p:nvPr>
        </p:nvSpPr>
        <p:spPr>
          <a:xfrm>
            <a:off x="5235225" y="824225"/>
            <a:ext cx="3321600" cy="3470400"/>
          </a:xfrm>
          <a:prstGeom prst="rect">
            <a:avLst/>
          </a:prstGeom>
          <a:noFill/>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17" name="Google Shape;117;p24"/>
          <p:cNvSpPr/>
          <p:nvPr>
            <p:ph idx="3" type="pic"/>
          </p:nvPr>
        </p:nvSpPr>
        <p:spPr>
          <a:xfrm>
            <a:off x="8596800" y="223475"/>
            <a:ext cx="318600" cy="318600"/>
          </a:xfrm>
          <a:prstGeom prst="ellipse">
            <a:avLst/>
          </a:prstGeom>
          <a:noFill/>
          <a:ln>
            <a:noFill/>
          </a:ln>
        </p:spPr>
      </p:sp>
      <p:sp>
        <p:nvSpPr>
          <p:cNvPr id="118" name="Google Shape;118;p24"/>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1422" name="Shape 1422"/>
        <p:cNvGrpSpPr/>
        <p:nvPr/>
      </p:nvGrpSpPr>
      <p:grpSpPr>
        <a:xfrm>
          <a:off x="0" y="0"/>
          <a:ext cx="0" cy="0"/>
          <a:chOff x="0" y="0"/>
          <a:chExt cx="0" cy="0"/>
        </a:xfrm>
      </p:grpSpPr>
      <p:sp>
        <p:nvSpPr>
          <p:cNvPr id="1423" name="Google Shape;1423;p2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4" name="Google Shape;1424;p2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25" name="Google Shape;1425;p225"/>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2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1">
    <p:spTree>
      <p:nvGrpSpPr>
        <p:cNvPr id="1426" name="Shape 1426"/>
        <p:cNvGrpSpPr/>
        <p:nvPr/>
      </p:nvGrpSpPr>
      <p:grpSpPr>
        <a:xfrm>
          <a:off x="0" y="0"/>
          <a:ext cx="0" cy="0"/>
          <a:chOff x="0" y="0"/>
          <a:chExt cx="0" cy="0"/>
        </a:xfrm>
      </p:grpSpPr>
      <p:sp>
        <p:nvSpPr>
          <p:cNvPr id="1427" name="Google Shape;1427;p226"/>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28" name="Google Shape;1428;p226"/>
          <p:cNvSpPr/>
          <p:nvPr>
            <p:ph idx="2" type="pic"/>
          </p:nvPr>
        </p:nvSpPr>
        <p:spPr>
          <a:xfrm>
            <a:off x="4804825" y="1133300"/>
            <a:ext cx="4027500" cy="2392800"/>
          </a:xfrm>
          <a:prstGeom prst="rect">
            <a:avLst/>
          </a:prstGeom>
          <a:noFill/>
          <a:ln>
            <a:noFill/>
          </a:ln>
        </p:spPr>
      </p:sp>
      <p:sp>
        <p:nvSpPr>
          <p:cNvPr id="1429" name="Google Shape;1429;p226"/>
          <p:cNvSpPr/>
          <p:nvPr>
            <p:ph idx="3" type="pic"/>
          </p:nvPr>
        </p:nvSpPr>
        <p:spPr>
          <a:xfrm>
            <a:off x="311725" y="1133300"/>
            <a:ext cx="4027500" cy="2392800"/>
          </a:xfrm>
          <a:prstGeom prst="rect">
            <a:avLst/>
          </a:prstGeom>
          <a:noFill/>
          <a:ln>
            <a:noFill/>
          </a:ln>
        </p:spPr>
      </p:sp>
      <p:sp>
        <p:nvSpPr>
          <p:cNvPr id="1430" name="Google Shape;1430;p226"/>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31" name="Google Shape;1431;p2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32" name="Google Shape;1432;p2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33" name="Google Shape;1433;p226"/>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434" name="Google Shape;1434;p226"/>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1435" name="Shape 1435"/>
        <p:cNvGrpSpPr/>
        <p:nvPr/>
      </p:nvGrpSpPr>
      <p:grpSpPr>
        <a:xfrm>
          <a:off x="0" y="0"/>
          <a:ext cx="0" cy="0"/>
          <a:chOff x="0" y="0"/>
          <a:chExt cx="0" cy="0"/>
        </a:xfrm>
      </p:grpSpPr>
      <p:sp>
        <p:nvSpPr>
          <p:cNvPr id="1436" name="Google Shape;1436;p227"/>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37" name="Google Shape;1437;p227"/>
          <p:cNvSpPr/>
          <p:nvPr>
            <p:ph idx="2" type="pic"/>
          </p:nvPr>
        </p:nvSpPr>
        <p:spPr>
          <a:xfrm>
            <a:off x="6205225" y="1128325"/>
            <a:ext cx="2627100" cy="2273100"/>
          </a:xfrm>
          <a:prstGeom prst="rect">
            <a:avLst/>
          </a:prstGeom>
          <a:noFill/>
          <a:ln>
            <a:noFill/>
          </a:ln>
        </p:spPr>
      </p:sp>
      <p:sp>
        <p:nvSpPr>
          <p:cNvPr id="1438" name="Google Shape;1438;p227"/>
          <p:cNvSpPr/>
          <p:nvPr>
            <p:ph idx="3" type="pic"/>
          </p:nvPr>
        </p:nvSpPr>
        <p:spPr>
          <a:xfrm>
            <a:off x="311725" y="1128325"/>
            <a:ext cx="2627100" cy="2273100"/>
          </a:xfrm>
          <a:prstGeom prst="rect">
            <a:avLst/>
          </a:prstGeom>
          <a:noFill/>
          <a:ln>
            <a:noFill/>
          </a:ln>
        </p:spPr>
      </p:sp>
      <p:sp>
        <p:nvSpPr>
          <p:cNvPr id="1439" name="Google Shape;1439;p227"/>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40" name="Google Shape;1440;p227"/>
          <p:cNvSpPr/>
          <p:nvPr>
            <p:ph idx="5" type="pic"/>
          </p:nvPr>
        </p:nvSpPr>
        <p:spPr>
          <a:xfrm>
            <a:off x="3255250" y="1128325"/>
            <a:ext cx="2627100" cy="2273100"/>
          </a:xfrm>
          <a:prstGeom prst="rect">
            <a:avLst/>
          </a:prstGeom>
          <a:noFill/>
          <a:ln>
            <a:noFill/>
          </a:ln>
        </p:spPr>
      </p:sp>
      <p:sp>
        <p:nvSpPr>
          <p:cNvPr id="1441" name="Google Shape;1441;p227"/>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1442" name="Google Shape;1442;p2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43" name="Google Shape;1443;p2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4" name="Google Shape;1444;p227"/>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445" name="Google Shape;1445;p227"/>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1446" name="Google Shape;1446;p227"/>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_2">
    <p:spTree>
      <p:nvGrpSpPr>
        <p:cNvPr id="1447" name="Shape 1447"/>
        <p:cNvGrpSpPr/>
        <p:nvPr/>
      </p:nvGrpSpPr>
      <p:grpSpPr>
        <a:xfrm>
          <a:off x="0" y="0"/>
          <a:ext cx="0" cy="0"/>
          <a:chOff x="0" y="0"/>
          <a:chExt cx="0" cy="0"/>
        </a:xfrm>
      </p:grpSpPr>
      <p:sp>
        <p:nvSpPr>
          <p:cNvPr id="1448" name="Google Shape;1448;p228"/>
          <p:cNvSpPr/>
          <p:nvPr>
            <p:ph idx="2" type="pic"/>
          </p:nvPr>
        </p:nvSpPr>
        <p:spPr>
          <a:xfrm>
            <a:off x="311700" y="445025"/>
            <a:ext cx="8520600" cy="4218300"/>
          </a:xfrm>
          <a:prstGeom prst="rect">
            <a:avLst/>
          </a:prstGeom>
          <a:noFill/>
          <a:ln>
            <a:noFill/>
          </a:ln>
        </p:spPr>
      </p:sp>
      <p:sp>
        <p:nvSpPr>
          <p:cNvPr id="1449" name="Google Shape;1449;p2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1450" name="Shape 1450"/>
        <p:cNvGrpSpPr/>
        <p:nvPr/>
      </p:nvGrpSpPr>
      <p:grpSpPr>
        <a:xfrm>
          <a:off x="0" y="0"/>
          <a:ext cx="0" cy="0"/>
          <a:chOff x="0" y="0"/>
          <a:chExt cx="0" cy="0"/>
        </a:xfrm>
      </p:grpSpPr>
      <p:sp>
        <p:nvSpPr>
          <p:cNvPr id="1451" name="Google Shape;1451;p2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1452" name="Google Shape;1452;p229"/>
          <p:cNvSpPr/>
          <p:nvPr>
            <p:ph idx="2" type="pic"/>
          </p:nvPr>
        </p:nvSpPr>
        <p:spPr>
          <a:xfrm>
            <a:off x="3389600" y="118913"/>
            <a:ext cx="1643700" cy="1535100"/>
          </a:xfrm>
          <a:prstGeom prst="rect">
            <a:avLst/>
          </a:prstGeom>
          <a:noFill/>
          <a:ln>
            <a:noFill/>
          </a:ln>
        </p:spPr>
      </p:sp>
      <p:sp>
        <p:nvSpPr>
          <p:cNvPr id="1453" name="Google Shape;1453;p229"/>
          <p:cNvSpPr/>
          <p:nvPr>
            <p:ph idx="3" type="pic"/>
          </p:nvPr>
        </p:nvSpPr>
        <p:spPr>
          <a:xfrm>
            <a:off x="5195935" y="118913"/>
            <a:ext cx="1643700" cy="1535100"/>
          </a:xfrm>
          <a:prstGeom prst="rect">
            <a:avLst/>
          </a:prstGeom>
          <a:noFill/>
          <a:ln>
            <a:noFill/>
          </a:ln>
        </p:spPr>
      </p:sp>
      <p:sp>
        <p:nvSpPr>
          <p:cNvPr id="1454" name="Google Shape;1454;p229"/>
          <p:cNvSpPr/>
          <p:nvPr>
            <p:ph idx="4" type="pic"/>
          </p:nvPr>
        </p:nvSpPr>
        <p:spPr>
          <a:xfrm>
            <a:off x="7002270" y="118913"/>
            <a:ext cx="1643700" cy="1535100"/>
          </a:xfrm>
          <a:prstGeom prst="rect">
            <a:avLst/>
          </a:prstGeom>
          <a:noFill/>
          <a:ln>
            <a:noFill/>
          </a:ln>
        </p:spPr>
      </p:sp>
      <p:sp>
        <p:nvSpPr>
          <p:cNvPr id="1455" name="Google Shape;1455;p229"/>
          <p:cNvSpPr/>
          <p:nvPr>
            <p:ph idx="5" type="pic"/>
          </p:nvPr>
        </p:nvSpPr>
        <p:spPr>
          <a:xfrm>
            <a:off x="3389588" y="1804212"/>
            <a:ext cx="1643700" cy="1535100"/>
          </a:xfrm>
          <a:prstGeom prst="rect">
            <a:avLst/>
          </a:prstGeom>
          <a:noFill/>
          <a:ln>
            <a:noFill/>
          </a:ln>
        </p:spPr>
      </p:sp>
      <p:sp>
        <p:nvSpPr>
          <p:cNvPr id="1456" name="Google Shape;1456;p229"/>
          <p:cNvSpPr/>
          <p:nvPr>
            <p:ph idx="6" type="pic"/>
          </p:nvPr>
        </p:nvSpPr>
        <p:spPr>
          <a:xfrm>
            <a:off x="5195922" y="1804212"/>
            <a:ext cx="1643700" cy="1535100"/>
          </a:xfrm>
          <a:prstGeom prst="rect">
            <a:avLst/>
          </a:prstGeom>
          <a:noFill/>
          <a:ln>
            <a:noFill/>
          </a:ln>
        </p:spPr>
      </p:sp>
      <p:sp>
        <p:nvSpPr>
          <p:cNvPr id="1457" name="Google Shape;1457;p229"/>
          <p:cNvSpPr/>
          <p:nvPr>
            <p:ph idx="7" type="pic"/>
          </p:nvPr>
        </p:nvSpPr>
        <p:spPr>
          <a:xfrm>
            <a:off x="7002257" y="1804212"/>
            <a:ext cx="1643700" cy="1535100"/>
          </a:xfrm>
          <a:prstGeom prst="rect">
            <a:avLst/>
          </a:prstGeom>
          <a:noFill/>
          <a:ln>
            <a:noFill/>
          </a:ln>
        </p:spPr>
      </p:sp>
      <p:sp>
        <p:nvSpPr>
          <p:cNvPr id="1458" name="Google Shape;1458;p229"/>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9" name="Google Shape;1459;p229"/>
          <p:cNvSpPr/>
          <p:nvPr>
            <p:ph idx="8" type="pic"/>
          </p:nvPr>
        </p:nvSpPr>
        <p:spPr>
          <a:xfrm>
            <a:off x="3389588" y="3489487"/>
            <a:ext cx="1643700" cy="1535100"/>
          </a:xfrm>
          <a:prstGeom prst="rect">
            <a:avLst/>
          </a:prstGeom>
          <a:noFill/>
          <a:ln>
            <a:noFill/>
          </a:ln>
        </p:spPr>
      </p:sp>
      <p:sp>
        <p:nvSpPr>
          <p:cNvPr id="1460" name="Google Shape;1460;p229"/>
          <p:cNvSpPr/>
          <p:nvPr>
            <p:ph idx="9" type="pic"/>
          </p:nvPr>
        </p:nvSpPr>
        <p:spPr>
          <a:xfrm>
            <a:off x="5195922" y="3489487"/>
            <a:ext cx="1643700" cy="1535100"/>
          </a:xfrm>
          <a:prstGeom prst="rect">
            <a:avLst/>
          </a:prstGeom>
          <a:noFill/>
          <a:ln>
            <a:noFill/>
          </a:ln>
        </p:spPr>
      </p:sp>
      <p:sp>
        <p:nvSpPr>
          <p:cNvPr id="1461" name="Google Shape;1461;p229"/>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2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Option 1" type="title">
  <p:cSld name="TITLE">
    <p:bg>
      <p:bgPr>
        <a:solidFill>
          <a:srgbClr val="212F49"/>
        </a:solidFill>
      </p:bgPr>
    </p:bg>
    <p:spTree>
      <p:nvGrpSpPr>
        <p:cNvPr id="1466" name="Shape 1466"/>
        <p:cNvGrpSpPr/>
        <p:nvPr/>
      </p:nvGrpSpPr>
      <p:grpSpPr>
        <a:xfrm>
          <a:off x="0" y="0"/>
          <a:ext cx="0" cy="0"/>
          <a:chOff x="0" y="0"/>
          <a:chExt cx="0" cy="0"/>
        </a:xfrm>
      </p:grpSpPr>
      <p:sp>
        <p:nvSpPr>
          <p:cNvPr id="1467" name="Google Shape;1467;p231"/>
          <p:cNvSpPr txBox="1"/>
          <p:nvPr>
            <p:ph idx="1" type="subTitle"/>
          </p:nvPr>
        </p:nvSpPr>
        <p:spPr>
          <a:xfrm>
            <a:off x="616500" y="713025"/>
            <a:ext cx="7819800" cy="606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737373"/>
              </a:buClr>
              <a:buSzPts val="2100"/>
              <a:buNone/>
              <a:defRPr sz="2100">
                <a:solidFill>
                  <a:srgbClr val="737373"/>
                </a:solidFill>
              </a:defRPr>
            </a:lvl2pPr>
            <a:lvl3pPr lvl="2" algn="ctr">
              <a:lnSpc>
                <a:spcPct val="100000"/>
              </a:lnSpc>
              <a:spcBef>
                <a:spcPts val="0"/>
              </a:spcBef>
              <a:spcAft>
                <a:spcPts val="0"/>
              </a:spcAft>
              <a:buClr>
                <a:srgbClr val="737373"/>
              </a:buClr>
              <a:buSzPts val="2100"/>
              <a:buNone/>
              <a:defRPr sz="2100">
                <a:solidFill>
                  <a:srgbClr val="737373"/>
                </a:solidFill>
              </a:defRPr>
            </a:lvl3pPr>
            <a:lvl4pPr lvl="3" algn="ctr">
              <a:lnSpc>
                <a:spcPct val="100000"/>
              </a:lnSpc>
              <a:spcBef>
                <a:spcPts val="0"/>
              </a:spcBef>
              <a:spcAft>
                <a:spcPts val="0"/>
              </a:spcAft>
              <a:buClr>
                <a:srgbClr val="737373"/>
              </a:buClr>
              <a:buSzPts val="2100"/>
              <a:buNone/>
              <a:defRPr sz="2100">
                <a:solidFill>
                  <a:srgbClr val="737373"/>
                </a:solidFill>
              </a:defRPr>
            </a:lvl4pPr>
            <a:lvl5pPr lvl="4" algn="ctr">
              <a:lnSpc>
                <a:spcPct val="100000"/>
              </a:lnSpc>
              <a:spcBef>
                <a:spcPts val="0"/>
              </a:spcBef>
              <a:spcAft>
                <a:spcPts val="0"/>
              </a:spcAft>
              <a:buClr>
                <a:srgbClr val="737373"/>
              </a:buClr>
              <a:buSzPts val="2100"/>
              <a:buNone/>
              <a:defRPr sz="2100">
                <a:solidFill>
                  <a:srgbClr val="737373"/>
                </a:solidFill>
              </a:defRPr>
            </a:lvl5pPr>
            <a:lvl6pPr lvl="5" algn="ctr">
              <a:lnSpc>
                <a:spcPct val="100000"/>
              </a:lnSpc>
              <a:spcBef>
                <a:spcPts val="0"/>
              </a:spcBef>
              <a:spcAft>
                <a:spcPts val="0"/>
              </a:spcAft>
              <a:buClr>
                <a:srgbClr val="737373"/>
              </a:buClr>
              <a:buSzPts val="2100"/>
              <a:buNone/>
              <a:defRPr sz="2100">
                <a:solidFill>
                  <a:srgbClr val="737373"/>
                </a:solidFill>
              </a:defRPr>
            </a:lvl6pPr>
            <a:lvl7pPr lvl="6" algn="ctr">
              <a:lnSpc>
                <a:spcPct val="100000"/>
              </a:lnSpc>
              <a:spcBef>
                <a:spcPts val="0"/>
              </a:spcBef>
              <a:spcAft>
                <a:spcPts val="0"/>
              </a:spcAft>
              <a:buClr>
                <a:srgbClr val="737373"/>
              </a:buClr>
              <a:buSzPts val="2100"/>
              <a:buNone/>
              <a:defRPr sz="2100">
                <a:solidFill>
                  <a:srgbClr val="737373"/>
                </a:solidFill>
              </a:defRPr>
            </a:lvl7pPr>
            <a:lvl8pPr lvl="7" algn="ctr">
              <a:lnSpc>
                <a:spcPct val="100000"/>
              </a:lnSpc>
              <a:spcBef>
                <a:spcPts val="0"/>
              </a:spcBef>
              <a:spcAft>
                <a:spcPts val="0"/>
              </a:spcAft>
              <a:buClr>
                <a:srgbClr val="737373"/>
              </a:buClr>
              <a:buSzPts val="2100"/>
              <a:buNone/>
              <a:defRPr sz="2100">
                <a:solidFill>
                  <a:srgbClr val="737373"/>
                </a:solidFill>
              </a:defRPr>
            </a:lvl8pPr>
            <a:lvl9pPr lvl="8" algn="ctr">
              <a:lnSpc>
                <a:spcPct val="100000"/>
              </a:lnSpc>
              <a:spcBef>
                <a:spcPts val="0"/>
              </a:spcBef>
              <a:spcAft>
                <a:spcPts val="0"/>
              </a:spcAft>
              <a:buClr>
                <a:srgbClr val="737373"/>
              </a:buClr>
              <a:buSzPts val="2100"/>
              <a:buNone/>
              <a:defRPr sz="2100">
                <a:solidFill>
                  <a:srgbClr val="737373"/>
                </a:solidFill>
              </a:defRPr>
            </a:lvl9pPr>
          </a:lstStyle>
          <a:p/>
        </p:txBody>
      </p:sp>
      <p:pic>
        <p:nvPicPr>
          <p:cNvPr id="1468" name="Google Shape;1468;p231"/>
          <p:cNvPicPr preferRelativeResize="0"/>
          <p:nvPr/>
        </p:nvPicPr>
        <p:blipFill>
          <a:blip r:embed="rId2">
            <a:alphaModFix/>
          </a:blip>
          <a:stretch>
            <a:fillRect/>
          </a:stretch>
        </p:blipFill>
        <p:spPr>
          <a:xfrm>
            <a:off x="0" y="3941522"/>
            <a:ext cx="9143998" cy="1214846"/>
          </a:xfrm>
          <a:prstGeom prst="rect">
            <a:avLst/>
          </a:prstGeom>
          <a:noFill/>
          <a:ln>
            <a:noFill/>
          </a:ln>
        </p:spPr>
      </p:pic>
      <p:sp>
        <p:nvSpPr>
          <p:cNvPr id="1469" name="Google Shape;1469;p231"/>
          <p:cNvSpPr txBox="1"/>
          <p:nvPr>
            <p:ph idx="2" type="subTitle"/>
          </p:nvPr>
        </p:nvSpPr>
        <p:spPr>
          <a:xfrm>
            <a:off x="729360" y="1424575"/>
            <a:ext cx="5029800" cy="4866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80CFFF"/>
              </a:buClr>
              <a:buSzPts val="1800"/>
              <a:buFont typeface="Montserrat"/>
              <a:buNone/>
              <a:defRPr>
                <a:solidFill>
                  <a:srgbClr val="80CFFF"/>
                </a:solidFill>
                <a:latin typeface="Montserrat"/>
                <a:ea typeface="Montserrat"/>
                <a:cs typeface="Montserrat"/>
                <a:sym typeface="Montserrat"/>
              </a:defRPr>
            </a:lvl1pPr>
            <a:lvl2pPr lvl="1">
              <a:lnSpc>
                <a:spcPct val="100000"/>
              </a:lnSpc>
              <a:spcBef>
                <a:spcPts val="0"/>
              </a:spcBef>
              <a:spcAft>
                <a:spcPts val="0"/>
              </a:spcAft>
              <a:buClr>
                <a:srgbClr val="80CFFF"/>
              </a:buClr>
              <a:buSzPts val="1800"/>
              <a:buNone/>
              <a:defRPr sz="1800">
                <a:solidFill>
                  <a:srgbClr val="80CFFF"/>
                </a:solidFill>
              </a:defRPr>
            </a:lvl2pPr>
            <a:lvl3pPr lvl="2">
              <a:lnSpc>
                <a:spcPct val="100000"/>
              </a:lnSpc>
              <a:spcBef>
                <a:spcPts val="0"/>
              </a:spcBef>
              <a:spcAft>
                <a:spcPts val="0"/>
              </a:spcAft>
              <a:buClr>
                <a:srgbClr val="80CFFF"/>
              </a:buClr>
              <a:buSzPts val="1800"/>
              <a:buNone/>
              <a:defRPr sz="1800">
                <a:solidFill>
                  <a:srgbClr val="80CFFF"/>
                </a:solidFill>
              </a:defRPr>
            </a:lvl3pPr>
            <a:lvl4pPr lvl="3">
              <a:lnSpc>
                <a:spcPct val="100000"/>
              </a:lnSpc>
              <a:spcBef>
                <a:spcPts val="0"/>
              </a:spcBef>
              <a:spcAft>
                <a:spcPts val="0"/>
              </a:spcAft>
              <a:buClr>
                <a:srgbClr val="80CFFF"/>
              </a:buClr>
              <a:buSzPts val="1800"/>
              <a:buNone/>
              <a:defRPr sz="1800">
                <a:solidFill>
                  <a:srgbClr val="80CFFF"/>
                </a:solidFill>
              </a:defRPr>
            </a:lvl4pPr>
            <a:lvl5pPr lvl="4">
              <a:lnSpc>
                <a:spcPct val="100000"/>
              </a:lnSpc>
              <a:spcBef>
                <a:spcPts val="0"/>
              </a:spcBef>
              <a:spcAft>
                <a:spcPts val="0"/>
              </a:spcAft>
              <a:buClr>
                <a:srgbClr val="80CFFF"/>
              </a:buClr>
              <a:buSzPts val="1800"/>
              <a:buNone/>
              <a:defRPr sz="1800">
                <a:solidFill>
                  <a:srgbClr val="80CFFF"/>
                </a:solidFill>
              </a:defRPr>
            </a:lvl5pPr>
            <a:lvl6pPr lvl="5">
              <a:lnSpc>
                <a:spcPct val="100000"/>
              </a:lnSpc>
              <a:spcBef>
                <a:spcPts val="0"/>
              </a:spcBef>
              <a:spcAft>
                <a:spcPts val="0"/>
              </a:spcAft>
              <a:buClr>
                <a:srgbClr val="80CFFF"/>
              </a:buClr>
              <a:buSzPts val="1800"/>
              <a:buNone/>
              <a:defRPr sz="1800">
                <a:solidFill>
                  <a:srgbClr val="80CFFF"/>
                </a:solidFill>
              </a:defRPr>
            </a:lvl6pPr>
            <a:lvl7pPr lvl="6">
              <a:lnSpc>
                <a:spcPct val="100000"/>
              </a:lnSpc>
              <a:spcBef>
                <a:spcPts val="0"/>
              </a:spcBef>
              <a:spcAft>
                <a:spcPts val="0"/>
              </a:spcAft>
              <a:buClr>
                <a:srgbClr val="80CFFF"/>
              </a:buClr>
              <a:buSzPts val="1800"/>
              <a:buNone/>
              <a:defRPr sz="1800">
                <a:solidFill>
                  <a:srgbClr val="80CFFF"/>
                </a:solidFill>
              </a:defRPr>
            </a:lvl7pPr>
            <a:lvl8pPr lvl="7">
              <a:lnSpc>
                <a:spcPct val="100000"/>
              </a:lnSpc>
              <a:spcBef>
                <a:spcPts val="0"/>
              </a:spcBef>
              <a:spcAft>
                <a:spcPts val="0"/>
              </a:spcAft>
              <a:buClr>
                <a:srgbClr val="80CFFF"/>
              </a:buClr>
              <a:buSzPts val="1800"/>
              <a:buNone/>
              <a:defRPr sz="1800">
                <a:solidFill>
                  <a:srgbClr val="80CFFF"/>
                </a:solidFill>
              </a:defRPr>
            </a:lvl8pPr>
            <a:lvl9pPr lvl="8">
              <a:lnSpc>
                <a:spcPct val="100000"/>
              </a:lnSpc>
              <a:spcBef>
                <a:spcPts val="0"/>
              </a:spcBef>
              <a:spcAft>
                <a:spcPts val="0"/>
              </a:spcAft>
              <a:buClr>
                <a:srgbClr val="80CFFF"/>
              </a:buClr>
              <a:buSzPts val="1800"/>
              <a:buNone/>
              <a:defRPr sz="1800">
                <a:solidFill>
                  <a:srgbClr val="80CFFF"/>
                </a:solidFill>
              </a:defRPr>
            </a:lvl9pPr>
          </a:lstStyle>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Option 1 1">
  <p:cSld name="TITLE_3">
    <p:bg>
      <p:bgPr>
        <a:solidFill>
          <a:srgbClr val="FF5253"/>
        </a:solidFill>
      </p:bgPr>
    </p:bg>
    <p:spTree>
      <p:nvGrpSpPr>
        <p:cNvPr id="1470" name="Shape 1470"/>
        <p:cNvGrpSpPr/>
        <p:nvPr/>
      </p:nvGrpSpPr>
      <p:grpSpPr>
        <a:xfrm>
          <a:off x="0" y="0"/>
          <a:ext cx="0" cy="0"/>
          <a:chOff x="0" y="0"/>
          <a:chExt cx="0" cy="0"/>
        </a:xfrm>
      </p:grpSpPr>
      <p:sp>
        <p:nvSpPr>
          <p:cNvPr id="1471" name="Google Shape;1471;p232"/>
          <p:cNvSpPr txBox="1"/>
          <p:nvPr>
            <p:ph idx="1" type="subTitle"/>
          </p:nvPr>
        </p:nvSpPr>
        <p:spPr>
          <a:xfrm>
            <a:off x="616500" y="713025"/>
            <a:ext cx="7819800" cy="606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737373"/>
              </a:buClr>
              <a:buSzPts val="2100"/>
              <a:buNone/>
              <a:defRPr sz="2100">
                <a:solidFill>
                  <a:srgbClr val="737373"/>
                </a:solidFill>
              </a:defRPr>
            </a:lvl2pPr>
            <a:lvl3pPr lvl="2" algn="ctr">
              <a:lnSpc>
                <a:spcPct val="100000"/>
              </a:lnSpc>
              <a:spcBef>
                <a:spcPts val="0"/>
              </a:spcBef>
              <a:spcAft>
                <a:spcPts val="0"/>
              </a:spcAft>
              <a:buClr>
                <a:srgbClr val="737373"/>
              </a:buClr>
              <a:buSzPts val="2100"/>
              <a:buNone/>
              <a:defRPr sz="2100">
                <a:solidFill>
                  <a:srgbClr val="737373"/>
                </a:solidFill>
              </a:defRPr>
            </a:lvl3pPr>
            <a:lvl4pPr lvl="3" algn="ctr">
              <a:lnSpc>
                <a:spcPct val="100000"/>
              </a:lnSpc>
              <a:spcBef>
                <a:spcPts val="0"/>
              </a:spcBef>
              <a:spcAft>
                <a:spcPts val="0"/>
              </a:spcAft>
              <a:buClr>
                <a:srgbClr val="737373"/>
              </a:buClr>
              <a:buSzPts val="2100"/>
              <a:buNone/>
              <a:defRPr sz="2100">
                <a:solidFill>
                  <a:srgbClr val="737373"/>
                </a:solidFill>
              </a:defRPr>
            </a:lvl4pPr>
            <a:lvl5pPr lvl="4" algn="ctr">
              <a:lnSpc>
                <a:spcPct val="100000"/>
              </a:lnSpc>
              <a:spcBef>
                <a:spcPts val="0"/>
              </a:spcBef>
              <a:spcAft>
                <a:spcPts val="0"/>
              </a:spcAft>
              <a:buClr>
                <a:srgbClr val="737373"/>
              </a:buClr>
              <a:buSzPts val="2100"/>
              <a:buNone/>
              <a:defRPr sz="2100">
                <a:solidFill>
                  <a:srgbClr val="737373"/>
                </a:solidFill>
              </a:defRPr>
            </a:lvl5pPr>
            <a:lvl6pPr lvl="5" algn="ctr">
              <a:lnSpc>
                <a:spcPct val="100000"/>
              </a:lnSpc>
              <a:spcBef>
                <a:spcPts val="0"/>
              </a:spcBef>
              <a:spcAft>
                <a:spcPts val="0"/>
              </a:spcAft>
              <a:buClr>
                <a:srgbClr val="737373"/>
              </a:buClr>
              <a:buSzPts val="2100"/>
              <a:buNone/>
              <a:defRPr sz="2100">
                <a:solidFill>
                  <a:srgbClr val="737373"/>
                </a:solidFill>
              </a:defRPr>
            </a:lvl6pPr>
            <a:lvl7pPr lvl="6" algn="ctr">
              <a:lnSpc>
                <a:spcPct val="100000"/>
              </a:lnSpc>
              <a:spcBef>
                <a:spcPts val="0"/>
              </a:spcBef>
              <a:spcAft>
                <a:spcPts val="0"/>
              </a:spcAft>
              <a:buClr>
                <a:srgbClr val="737373"/>
              </a:buClr>
              <a:buSzPts val="2100"/>
              <a:buNone/>
              <a:defRPr sz="2100">
                <a:solidFill>
                  <a:srgbClr val="737373"/>
                </a:solidFill>
              </a:defRPr>
            </a:lvl7pPr>
            <a:lvl8pPr lvl="7" algn="ctr">
              <a:lnSpc>
                <a:spcPct val="100000"/>
              </a:lnSpc>
              <a:spcBef>
                <a:spcPts val="0"/>
              </a:spcBef>
              <a:spcAft>
                <a:spcPts val="0"/>
              </a:spcAft>
              <a:buClr>
                <a:srgbClr val="737373"/>
              </a:buClr>
              <a:buSzPts val="2100"/>
              <a:buNone/>
              <a:defRPr sz="2100">
                <a:solidFill>
                  <a:srgbClr val="737373"/>
                </a:solidFill>
              </a:defRPr>
            </a:lvl8pPr>
            <a:lvl9pPr lvl="8" algn="ctr">
              <a:lnSpc>
                <a:spcPct val="100000"/>
              </a:lnSpc>
              <a:spcBef>
                <a:spcPts val="0"/>
              </a:spcBef>
              <a:spcAft>
                <a:spcPts val="0"/>
              </a:spcAft>
              <a:buClr>
                <a:srgbClr val="737373"/>
              </a:buClr>
              <a:buSzPts val="2100"/>
              <a:buNone/>
              <a:defRPr sz="2100">
                <a:solidFill>
                  <a:srgbClr val="737373"/>
                </a:solidFill>
              </a:defRPr>
            </a:lvl9pPr>
          </a:lstStyle>
          <a:p/>
        </p:txBody>
      </p:sp>
      <p:sp>
        <p:nvSpPr>
          <p:cNvPr id="1472" name="Google Shape;1472;p232"/>
          <p:cNvSpPr txBox="1"/>
          <p:nvPr>
            <p:ph idx="2" type="subTitle"/>
          </p:nvPr>
        </p:nvSpPr>
        <p:spPr>
          <a:xfrm>
            <a:off x="729360" y="1424575"/>
            <a:ext cx="5029800" cy="4866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lt1"/>
              </a:buClr>
              <a:buSzPts val="1800"/>
              <a:buFont typeface="Montserrat"/>
              <a:buNone/>
              <a:defRPr>
                <a:solidFill>
                  <a:schemeClr val="lt1"/>
                </a:solidFill>
                <a:latin typeface="Montserrat"/>
                <a:ea typeface="Montserrat"/>
                <a:cs typeface="Montserrat"/>
                <a:sym typeface="Montserrat"/>
              </a:defRPr>
            </a:lvl1pPr>
            <a:lvl2pPr lvl="1">
              <a:lnSpc>
                <a:spcPct val="100000"/>
              </a:lnSpc>
              <a:spcBef>
                <a:spcPts val="0"/>
              </a:spcBef>
              <a:spcAft>
                <a:spcPts val="0"/>
              </a:spcAft>
              <a:buClr>
                <a:srgbClr val="80CFFF"/>
              </a:buClr>
              <a:buSzPts val="1800"/>
              <a:buNone/>
              <a:defRPr sz="1800">
                <a:solidFill>
                  <a:srgbClr val="80CFFF"/>
                </a:solidFill>
              </a:defRPr>
            </a:lvl2pPr>
            <a:lvl3pPr lvl="2">
              <a:lnSpc>
                <a:spcPct val="100000"/>
              </a:lnSpc>
              <a:spcBef>
                <a:spcPts val="0"/>
              </a:spcBef>
              <a:spcAft>
                <a:spcPts val="0"/>
              </a:spcAft>
              <a:buClr>
                <a:srgbClr val="80CFFF"/>
              </a:buClr>
              <a:buSzPts val="1800"/>
              <a:buNone/>
              <a:defRPr sz="1800">
                <a:solidFill>
                  <a:srgbClr val="80CFFF"/>
                </a:solidFill>
              </a:defRPr>
            </a:lvl3pPr>
            <a:lvl4pPr lvl="3">
              <a:lnSpc>
                <a:spcPct val="100000"/>
              </a:lnSpc>
              <a:spcBef>
                <a:spcPts val="0"/>
              </a:spcBef>
              <a:spcAft>
                <a:spcPts val="0"/>
              </a:spcAft>
              <a:buClr>
                <a:srgbClr val="80CFFF"/>
              </a:buClr>
              <a:buSzPts val="1800"/>
              <a:buNone/>
              <a:defRPr sz="1800">
                <a:solidFill>
                  <a:srgbClr val="80CFFF"/>
                </a:solidFill>
              </a:defRPr>
            </a:lvl4pPr>
            <a:lvl5pPr lvl="4">
              <a:lnSpc>
                <a:spcPct val="100000"/>
              </a:lnSpc>
              <a:spcBef>
                <a:spcPts val="0"/>
              </a:spcBef>
              <a:spcAft>
                <a:spcPts val="0"/>
              </a:spcAft>
              <a:buClr>
                <a:srgbClr val="80CFFF"/>
              </a:buClr>
              <a:buSzPts val="1800"/>
              <a:buNone/>
              <a:defRPr sz="1800">
                <a:solidFill>
                  <a:srgbClr val="80CFFF"/>
                </a:solidFill>
              </a:defRPr>
            </a:lvl5pPr>
            <a:lvl6pPr lvl="5">
              <a:lnSpc>
                <a:spcPct val="100000"/>
              </a:lnSpc>
              <a:spcBef>
                <a:spcPts val="0"/>
              </a:spcBef>
              <a:spcAft>
                <a:spcPts val="0"/>
              </a:spcAft>
              <a:buClr>
                <a:srgbClr val="80CFFF"/>
              </a:buClr>
              <a:buSzPts val="1800"/>
              <a:buNone/>
              <a:defRPr sz="1800">
                <a:solidFill>
                  <a:srgbClr val="80CFFF"/>
                </a:solidFill>
              </a:defRPr>
            </a:lvl6pPr>
            <a:lvl7pPr lvl="6">
              <a:lnSpc>
                <a:spcPct val="100000"/>
              </a:lnSpc>
              <a:spcBef>
                <a:spcPts val="0"/>
              </a:spcBef>
              <a:spcAft>
                <a:spcPts val="0"/>
              </a:spcAft>
              <a:buClr>
                <a:srgbClr val="80CFFF"/>
              </a:buClr>
              <a:buSzPts val="1800"/>
              <a:buNone/>
              <a:defRPr sz="1800">
                <a:solidFill>
                  <a:srgbClr val="80CFFF"/>
                </a:solidFill>
              </a:defRPr>
            </a:lvl7pPr>
            <a:lvl8pPr lvl="7">
              <a:lnSpc>
                <a:spcPct val="100000"/>
              </a:lnSpc>
              <a:spcBef>
                <a:spcPts val="0"/>
              </a:spcBef>
              <a:spcAft>
                <a:spcPts val="0"/>
              </a:spcAft>
              <a:buClr>
                <a:srgbClr val="80CFFF"/>
              </a:buClr>
              <a:buSzPts val="1800"/>
              <a:buNone/>
              <a:defRPr sz="1800">
                <a:solidFill>
                  <a:srgbClr val="80CFFF"/>
                </a:solidFill>
              </a:defRPr>
            </a:lvl8pPr>
            <a:lvl9pPr lvl="8">
              <a:lnSpc>
                <a:spcPct val="100000"/>
              </a:lnSpc>
              <a:spcBef>
                <a:spcPts val="0"/>
              </a:spcBef>
              <a:spcAft>
                <a:spcPts val="0"/>
              </a:spcAft>
              <a:buClr>
                <a:srgbClr val="80CFFF"/>
              </a:buClr>
              <a:buSzPts val="1800"/>
              <a:buNone/>
              <a:defRPr sz="1800">
                <a:solidFill>
                  <a:srgbClr val="80CFFF"/>
                </a:solidFill>
              </a:defRPr>
            </a:lvl9pPr>
          </a:lstStyle>
          <a:p/>
        </p:txBody>
      </p:sp>
      <p:pic>
        <p:nvPicPr>
          <p:cNvPr id="1473" name="Google Shape;1473;p232"/>
          <p:cNvPicPr preferRelativeResize="0"/>
          <p:nvPr/>
        </p:nvPicPr>
        <p:blipFill>
          <a:blip r:embed="rId2">
            <a:alphaModFix/>
          </a:blip>
          <a:stretch>
            <a:fillRect/>
          </a:stretch>
        </p:blipFill>
        <p:spPr>
          <a:xfrm>
            <a:off x="0" y="3928655"/>
            <a:ext cx="9143999" cy="1214846"/>
          </a:xfrm>
          <a:prstGeom prst="rect">
            <a:avLst/>
          </a:prstGeom>
          <a:noFill/>
          <a:ln>
            <a:noFill/>
          </a:ln>
        </p:spPr>
      </p:pic>
    </p:spTree>
  </p:cSld>
  <p:clrMapOvr>
    <a:masterClrMapping/>
  </p:clrMapOvr>
</p:sldLayout>
</file>

<file path=ppt/slideLayouts/slideLayout2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cover slide - No image Blue">
  <p:cSld name="TITLE_3_2">
    <p:bg>
      <p:bgPr>
        <a:solidFill>
          <a:srgbClr val="212F49"/>
        </a:solidFill>
      </p:bgPr>
    </p:bg>
    <p:spTree>
      <p:nvGrpSpPr>
        <p:cNvPr id="1474" name="Shape 1474"/>
        <p:cNvGrpSpPr/>
        <p:nvPr/>
      </p:nvGrpSpPr>
      <p:grpSpPr>
        <a:xfrm>
          <a:off x="0" y="0"/>
          <a:ext cx="0" cy="0"/>
          <a:chOff x="0" y="0"/>
          <a:chExt cx="0" cy="0"/>
        </a:xfrm>
      </p:grpSpPr>
      <p:sp>
        <p:nvSpPr>
          <p:cNvPr id="1475" name="Google Shape;1475;p233"/>
          <p:cNvSpPr txBox="1"/>
          <p:nvPr>
            <p:ph idx="1" type="subTitle"/>
          </p:nvPr>
        </p:nvSpPr>
        <p:spPr>
          <a:xfrm>
            <a:off x="616500" y="1729375"/>
            <a:ext cx="3941700" cy="2468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737373"/>
              </a:buClr>
              <a:buSzPts val="2100"/>
              <a:buNone/>
              <a:defRPr sz="2100">
                <a:solidFill>
                  <a:srgbClr val="737373"/>
                </a:solidFill>
              </a:defRPr>
            </a:lvl2pPr>
            <a:lvl3pPr lvl="2" algn="ctr">
              <a:lnSpc>
                <a:spcPct val="100000"/>
              </a:lnSpc>
              <a:spcBef>
                <a:spcPts val="0"/>
              </a:spcBef>
              <a:spcAft>
                <a:spcPts val="0"/>
              </a:spcAft>
              <a:buClr>
                <a:srgbClr val="737373"/>
              </a:buClr>
              <a:buSzPts val="2100"/>
              <a:buNone/>
              <a:defRPr sz="2100">
                <a:solidFill>
                  <a:srgbClr val="737373"/>
                </a:solidFill>
              </a:defRPr>
            </a:lvl3pPr>
            <a:lvl4pPr lvl="3" algn="ctr">
              <a:lnSpc>
                <a:spcPct val="100000"/>
              </a:lnSpc>
              <a:spcBef>
                <a:spcPts val="0"/>
              </a:spcBef>
              <a:spcAft>
                <a:spcPts val="0"/>
              </a:spcAft>
              <a:buClr>
                <a:srgbClr val="737373"/>
              </a:buClr>
              <a:buSzPts val="2100"/>
              <a:buNone/>
              <a:defRPr sz="2100">
                <a:solidFill>
                  <a:srgbClr val="737373"/>
                </a:solidFill>
              </a:defRPr>
            </a:lvl4pPr>
            <a:lvl5pPr lvl="4" algn="ctr">
              <a:lnSpc>
                <a:spcPct val="100000"/>
              </a:lnSpc>
              <a:spcBef>
                <a:spcPts val="0"/>
              </a:spcBef>
              <a:spcAft>
                <a:spcPts val="0"/>
              </a:spcAft>
              <a:buClr>
                <a:srgbClr val="737373"/>
              </a:buClr>
              <a:buSzPts val="2100"/>
              <a:buNone/>
              <a:defRPr sz="2100">
                <a:solidFill>
                  <a:srgbClr val="737373"/>
                </a:solidFill>
              </a:defRPr>
            </a:lvl5pPr>
            <a:lvl6pPr lvl="5" algn="ctr">
              <a:lnSpc>
                <a:spcPct val="100000"/>
              </a:lnSpc>
              <a:spcBef>
                <a:spcPts val="0"/>
              </a:spcBef>
              <a:spcAft>
                <a:spcPts val="0"/>
              </a:spcAft>
              <a:buClr>
                <a:srgbClr val="737373"/>
              </a:buClr>
              <a:buSzPts val="2100"/>
              <a:buNone/>
              <a:defRPr sz="2100">
                <a:solidFill>
                  <a:srgbClr val="737373"/>
                </a:solidFill>
              </a:defRPr>
            </a:lvl6pPr>
            <a:lvl7pPr lvl="6" algn="ctr">
              <a:lnSpc>
                <a:spcPct val="100000"/>
              </a:lnSpc>
              <a:spcBef>
                <a:spcPts val="0"/>
              </a:spcBef>
              <a:spcAft>
                <a:spcPts val="0"/>
              </a:spcAft>
              <a:buClr>
                <a:srgbClr val="737373"/>
              </a:buClr>
              <a:buSzPts val="2100"/>
              <a:buNone/>
              <a:defRPr sz="2100">
                <a:solidFill>
                  <a:srgbClr val="737373"/>
                </a:solidFill>
              </a:defRPr>
            </a:lvl7pPr>
            <a:lvl8pPr lvl="7" algn="ctr">
              <a:lnSpc>
                <a:spcPct val="100000"/>
              </a:lnSpc>
              <a:spcBef>
                <a:spcPts val="0"/>
              </a:spcBef>
              <a:spcAft>
                <a:spcPts val="0"/>
              </a:spcAft>
              <a:buClr>
                <a:srgbClr val="737373"/>
              </a:buClr>
              <a:buSzPts val="2100"/>
              <a:buNone/>
              <a:defRPr sz="2100">
                <a:solidFill>
                  <a:srgbClr val="737373"/>
                </a:solidFill>
              </a:defRPr>
            </a:lvl8pPr>
            <a:lvl9pPr lvl="8" algn="ctr">
              <a:lnSpc>
                <a:spcPct val="100000"/>
              </a:lnSpc>
              <a:spcBef>
                <a:spcPts val="0"/>
              </a:spcBef>
              <a:spcAft>
                <a:spcPts val="0"/>
              </a:spcAft>
              <a:buClr>
                <a:srgbClr val="737373"/>
              </a:buClr>
              <a:buSzPts val="2100"/>
              <a:buNone/>
              <a:defRPr sz="2100">
                <a:solidFill>
                  <a:srgbClr val="737373"/>
                </a:solidFill>
              </a:defRPr>
            </a:lvl9pPr>
          </a:lstStyle>
          <a:p/>
        </p:txBody>
      </p:sp>
      <p:pic>
        <p:nvPicPr>
          <p:cNvPr id="1476" name="Google Shape;1476;p233"/>
          <p:cNvPicPr preferRelativeResize="0"/>
          <p:nvPr/>
        </p:nvPicPr>
        <p:blipFill>
          <a:blip r:embed="rId2">
            <a:alphaModFix/>
          </a:blip>
          <a:stretch>
            <a:fillRect/>
          </a:stretch>
        </p:blipFill>
        <p:spPr>
          <a:xfrm>
            <a:off x="755052" y="896973"/>
            <a:ext cx="1662396" cy="457825"/>
          </a:xfrm>
          <a:prstGeom prst="rect">
            <a:avLst/>
          </a:prstGeom>
          <a:noFill/>
          <a:ln>
            <a:noFill/>
          </a:ln>
        </p:spPr>
      </p:pic>
    </p:spTree>
  </p:cSld>
  <p:clrMapOvr>
    <a:masterClrMapping/>
  </p:clrMapOvr>
</p:sldLayout>
</file>

<file path=ppt/slideLayouts/slideLayout2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ption 2 1">
  <p:cSld name="TITLE_3_1">
    <p:bg>
      <p:bgPr>
        <a:solidFill>
          <a:srgbClr val="212F49"/>
        </a:solidFill>
      </p:bgPr>
    </p:bg>
    <p:spTree>
      <p:nvGrpSpPr>
        <p:cNvPr id="1477" name="Shape 1477"/>
        <p:cNvGrpSpPr/>
        <p:nvPr/>
      </p:nvGrpSpPr>
      <p:grpSpPr>
        <a:xfrm>
          <a:off x="0" y="0"/>
          <a:ext cx="0" cy="0"/>
          <a:chOff x="0" y="0"/>
          <a:chExt cx="0" cy="0"/>
        </a:xfrm>
      </p:grpSpPr>
      <p:pic>
        <p:nvPicPr>
          <p:cNvPr id="1478" name="Google Shape;1478;p234"/>
          <p:cNvPicPr preferRelativeResize="0"/>
          <p:nvPr/>
        </p:nvPicPr>
        <p:blipFill>
          <a:blip r:embed="rId2">
            <a:alphaModFix/>
          </a:blip>
          <a:stretch>
            <a:fillRect/>
          </a:stretch>
        </p:blipFill>
        <p:spPr>
          <a:xfrm>
            <a:off x="1879000" y="1250525"/>
            <a:ext cx="7264996" cy="3892976"/>
          </a:xfrm>
          <a:prstGeom prst="rect">
            <a:avLst/>
          </a:prstGeom>
          <a:noFill/>
          <a:ln>
            <a:noFill/>
          </a:ln>
        </p:spPr>
      </p:pic>
      <p:sp>
        <p:nvSpPr>
          <p:cNvPr id="1479" name="Google Shape;1479;p234"/>
          <p:cNvSpPr txBox="1"/>
          <p:nvPr>
            <p:ph idx="1" type="subTitle"/>
          </p:nvPr>
        </p:nvSpPr>
        <p:spPr>
          <a:xfrm>
            <a:off x="616500" y="1729375"/>
            <a:ext cx="3941700" cy="2468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737373"/>
              </a:buClr>
              <a:buSzPts val="2100"/>
              <a:buNone/>
              <a:defRPr sz="2100">
                <a:solidFill>
                  <a:srgbClr val="737373"/>
                </a:solidFill>
              </a:defRPr>
            </a:lvl2pPr>
            <a:lvl3pPr lvl="2" algn="ctr">
              <a:lnSpc>
                <a:spcPct val="100000"/>
              </a:lnSpc>
              <a:spcBef>
                <a:spcPts val="0"/>
              </a:spcBef>
              <a:spcAft>
                <a:spcPts val="0"/>
              </a:spcAft>
              <a:buClr>
                <a:srgbClr val="737373"/>
              </a:buClr>
              <a:buSzPts val="2100"/>
              <a:buNone/>
              <a:defRPr sz="2100">
                <a:solidFill>
                  <a:srgbClr val="737373"/>
                </a:solidFill>
              </a:defRPr>
            </a:lvl3pPr>
            <a:lvl4pPr lvl="3" algn="ctr">
              <a:lnSpc>
                <a:spcPct val="100000"/>
              </a:lnSpc>
              <a:spcBef>
                <a:spcPts val="0"/>
              </a:spcBef>
              <a:spcAft>
                <a:spcPts val="0"/>
              </a:spcAft>
              <a:buClr>
                <a:srgbClr val="737373"/>
              </a:buClr>
              <a:buSzPts val="2100"/>
              <a:buNone/>
              <a:defRPr sz="2100">
                <a:solidFill>
                  <a:srgbClr val="737373"/>
                </a:solidFill>
              </a:defRPr>
            </a:lvl4pPr>
            <a:lvl5pPr lvl="4" algn="ctr">
              <a:lnSpc>
                <a:spcPct val="100000"/>
              </a:lnSpc>
              <a:spcBef>
                <a:spcPts val="0"/>
              </a:spcBef>
              <a:spcAft>
                <a:spcPts val="0"/>
              </a:spcAft>
              <a:buClr>
                <a:srgbClr val="737373"/>
              </a:buClr>
              <a:buSzPts val="2100"/>
              <a:buNone/>
              <a:defRPr sz="2100">
                <a:solidFill>
                  <a:srgbClr val="737373"/>
                </a:solidFill>
              </a:defRPr>
            </a:lvl5pPr>
            <a:lvl6pPr lvl="5" algn="ctr">
              <a:lnSpc>
                <a:spcPct val="100000"/>
              </a:lnSpc>
              <a:spcBef>
                <a:spcPts val="0"/>
              </a:spcBef>
              <a:spcAft>
                <a:spcPts val="0"/>
              </a:spcAft>
              <a:buClr>
                <a:srgbClr val="737373"/>
              </a:buClr>
              <a:buSzPts val="2100"/>
              <a:buNone/>
              <a:defRPr sz="2100">
                <a:solidFill>
                  <a:srgbClr val="737373"/>
                </a:solidFill>
              </a:defRPr>
            </a:lvl6pPr>
            <a:lvl7pPr lvl="6" algn="ctr">
              <a:lnSpc>
                <a:spcPct val="100000"/>
              </a:lnSpc>
              <a:spcBef>
                <a:spcPts val="0"/>
              </a:spcBef>
              <a:spcAft>
                <a:spcPts val="0"/>
              </a:spcAft>
              <a:buClr>
                <a:srgbClr val="737373"/>
              </a:buClr>
              <a:buSzPts val="2100"/>
              <a:buNone/>
              <a:defRPr sz="2100">
                <a:solidFill>
                  <a:srgbClr val="737373"/>
                </a:solidFill>
              </a:defRPr>
            </a:lvl7pPr>
            <a:lvl8pPr lvl="7" algn="ctr">
              <a:lnSpc>
                <a:spcPct val="100000"/>
              </a:lnSpc>
              <a:spcBef>
                <a:spcPts val="0"/>
              </a:spcBef>
              <a:spcAft>
                <a:spcPts val="0"/>
              </a:spcAft>
              <a:buClr>
                <a:srgbClr val="737373"/>
              </a:buClr>
              <a:buSzPts val="2100"/>
              <a:buNone/>
              <a:defRPr sz="2100">
                <a:solidFill>
                  <a:srgbClr val="737373"/>
                </a:solidFill>
              </a:defRPr>
            </a:lvl8pPr>
            <a:lvl9pPr lvl="8" algn="ctr">
              <a:lnSpc>
                <a:spcPct val="100000"/>
              </a:lnSpc>
              <a:spcBef>
                <a:spcPts val="0"/>
              </a:spcBef>
              <a:spcAft>
                <a:spcPts val="0"/>
              </a:spcAft>
              <a:buClr>
                <a:srgbClr val="737373"/>
              </a:buClr>
              <a:buSzPts val="2100"/>
              <a:buNone/>
              <a:defRPr sz="2100">
                <a:solidFill>
                  <a:srgbClr val="737373"/>
                </a:solidFill>
              </a:defRPr>
            </a:lvl9pPr>
          </a:lstStyle>
          <a:p/>
        </p:txBody>
      </p:sp>
      <p:pic>
        <p:nvPicPr>
          <p:cNvPr id="1480" name="Google Shape;1480;p234"/>
          <p:cNvPicPr preferRelativeResize="0"/>
          <p:nvPr/>
        </p:nvPicPr>
        <p:blipFill>
          <a:blip r:embed="rId3">
            <a:alphaModFix/>
          </a:blip>
          <a:stretch>
            <a:fillRect/>
          </a:stretch>
        </p:blipFill>
        <p:spPr>
          <a:xfrm>
            <a:off x="755052" y="896973"/>
            <a:ext cx="1662396" cy="457825"/>
          </a:xfrm>
          <a:prstGeom prst="rect">
            <a:avLst/>
          </a:prstGeom>
          <a:noFill/>
          <a:ln>
            <a:noFill/>
          </a:ln>
        </p:spPr>
      </p:pic>
    </p:spTree>
  </p:cSld>
  <p:clrMapOvr>
    <a:masterClrMapping/>
  </p:clrMapOvr>
</p:sldLayout>
</file>

<file path=ppt/slideLayouts/slideLayout2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ption 2 1 1">
  <p:cSld name="TITLE_3_1_1">
    <p:bg>
      <p:bgPr>
        <a:solidFill>
          <a:srgbClr val="212F49"/>
        </a:solidFill>
      </p:bgPr>
    </p:bg>
    <p:spTree>
      <p:nvGrpSpPr>
        <p:cNvPr id="1481" name="Shape 1481"/>
        <p:cNvGrpSpPr/>
        <p:nvPr/>
      </p:nvGrpSpPr>
      <p:grpSpPr>
        <a:xfrm>
          <a:off x="0" y="0"/>
          <a:ext cx="0" cy="0"/>
          <a:chOff x="0" y="0"/>
          <a:chExt cx="0" cy="0"/>
        </a:xfrm>
      </p:grpSpPr>
      <p:pic>
        <p:nvPicPr>
          <p:cNvPr id="1482" name="Google Shape;1482;p235"/>
          <p:cNvPicPr preferRelativeResize="0"/>
          <p:nvPr/>
        </p:nvPicPr>
        <p:blipFill>
          <a:blip r:embed="rId2">
            <a:alphaModFix/>
          </a:blip>
          <a:stretch>
            <a:fillRect/>
          </a:stretch>
        </p:blipFill>
        <p:spPr>
          <a:xfrm>
            <a:off x="0" y="2895195"/>
            <a:ext cx="9143995" cy="2248308"/>
          </a:xfrm>
          <a:prstGeom prst="rect">
            <a:avLst/>
          </a:prstGeom>
          <a:noFill/>
          <a:ln>
            <a:noFill/>
          </a:ln>
        </p:spPr>
      </p:pic>
      <p:sp>
        <p:nvSpPr>
          <p:cNvPr id="1483" name="Google Shape;1483;p235"/>
          <p:cNvSpPr txBox="1"/>
          <p:nvPr>
            <p:ph idx="1" type="subTitle"/>
          </p:nvPr>
        </p:nvSpPr>
        <p:spPr>
          <a:xfrm>
            <a:off x="616500" y="1729375"/>
            <a:ext cx="3941700" cy="2468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737373"/>
              </a:buClr>
              <a:buSzPts val="2100"/>
              <a:buNone/>
              <a:defRPr sz="2100">
                <a:solidFill>
                  <a:srgbClr val="737373"/>
                </a:solidFill>
              </a:defRPr>
            </a:lvl2pPr>
            <a:lvl3pPr lvl="2" algn="ctr">
              <a:lnSpc>
                <a:spcPct val="100000"/>
              </a:lnSpc>
              <a:spcBef>
                <a:spcPts val="0"/>
              </a:spcBef>
              <a:spcAft>
                <a:spcPts val="0"/>
              </a:spcAft>
              <a:buClr>
                <a:srgbClr val="737373"/>
              </a:buClr>
              <a:buSzPts val="2100"/>
              <a:buNone/>
              <a:defRPr sz="2100">
                <a:solidFill>
                  <a:srgbClr val="737373"/>
                </a:solidFill>
              </a:defRPr>
            </a:lvl3pPr>
            <a:lvl4pPr lvl="3" algn="ctr">
              <a:lnSpc>
                <a:spcPct val="100000"/>
              </a:lnSpc>
              <a:spcBef>
                <a:spcPts val="0"/>
              </a:spcBef>
              <a:spcAft>
                <a:spcPts val="0"/>
              </a:spcAft>
              <a:buClr>
                <a:srgbClr val="737373"/>
              </a:buClr>
              <a:buSzPts val="2100"/>
              <a:buNone/>
              <a:defRPr sz="2100">
                <a:solidFill>
                  <a:srgbClr val="737373"/>
                </a:solidFill>
              </a:defRPr>
            </a:lvl4pPr>
            <a:lvl5pPr lvl="4" algn="ctr">
              <a:lnSpc>
                <a:spcPct val="100000"/>
              </a:lnSpc>
              <a:spcBef>
                <a:spcPts val="0"/>
              </a:spcBef>
              <a:spcAft>
                <a:spcPts val="0"/>
              </a:spcAft>
              <a:buClr>
                <a:srgbClr val="737373"/>
              </a:buClr>
              <a:buSzPts val="2100"/>
              <a:buNone/>
              <a:defRPr sz="2100">
                <a:solidFill>
                  <a:srgbClr val="737373"/>
                </a:solidFill>
              </a:defRPr>
            </a:lvl5pPr>
            <a:lvl6pPr lvl="5" algn="ctr">
              <a:lnSpc>
                <a:spcPct val="100000"/>
              </a:lnSpc>
              <a:spcBef>
                <a:spcPts val="0"/>
              </a:spcBef>
              <a:spcAft>
                <a:spcPts val="0"/>
              </a:spcAft>
              <a:buClr>
                <a:srgbClr val="737373"/>
              </a:buClr>
              <a:buSzPts val="2100"/>
              <a:buNone/>
              <a:defRPr sz="2100">
                <a:solidFill>
                  <a:srgbClr val="737373"/>
                </a:solidFill>
              </a:defRPr>
            </a:lvl6pPr>
            <a:lvl7pPr lvl="6" algn="ctr">
              <a:lnSpc>
                <a:spcPct val="100000"/>
              </a:lnSpc>
              <a:spcBef>
                <a:spcPts val="0"/>
              </a:spcBef>
              <a:spcAft>
                <a:spcPts val="0"/>
              </a:spcAft>
              <a:buClr>
                <a:srgbClr val="737373"/>
              </a:buClr>
              <a:buSzPts val="2100"/>
              <a:buNone/>
              <a:defRPr sz="2100">
                <a:solidFill>
                  <a:srgbClr val="737373"/>
                </a:solidFill>
              </a:defRPr>
            </a:lvl7pPr>
            <a:lvl8pPr lvl="7" algn="ctr">
              <a:lnSpc>
                <a:spcPct val="100000"/>
              </a:lnSpc>
              <a:spcBef>
                <a:spcPts val="0"/>
              </a:spcBef>
              <a:spcAft>
                <a:spcPts val="0"/>
              </a:spcAft>
              <a:buClr>
                <a:srgbClr val="737373"/>
              </a:buClr>
              <a:buSzPts val="2100"/>
              <a:buNone/>
              <a:defRPr sz="2100">
                <a:solidFill>
                  <a:srgbClr val="737373"/>
                </a:solidFill>
              </a:defRPr>
            </a:lvl8pPr>
            <a:lvl9pPr lvl="8" algn="ctr">
              <a:lnSpc>
                <a:spcPct val="100000"/>
              </a:lnSpc>
              <a:spcBef>
                <a:spcPts val="0"/>
              </a:spcBef>
              <a:spcAft>
                <a:spcPts val="0"/>
              </a:spcAft>
              <a:buClr>
                <a:srgbClr val="737373"/>
              </a:buClr>
              <a:buSzPts val="2100"/>
              <a:buNone/>
              <a:defRPr sz="2100">
                <a:solidFill>
                  <a:srgbClr val="737373"/>
                </a:solidFill>
              </a:defRPr>
            </a:lvl9pPr>
          </a:lstStyle>
          <a:p/>
        </p:txBody>
      </p:sp>
      <p:pic>
        <p:nvPicPr>
          <p:cNvPr id="1484" name="Google Shape;1484;p235"/>
          <p:cNvPicPr preferRelativeResize="0"/>
          <p:nvPr/>
        </p:nvPicPr>
        <p:blipFill>
          <a:blip r:embed="rId3">
            <a:alphaModFix/>
          </a:blip>
          <a:stretch>
            <a:fillRect/>
          </a:stretch>
        </p:blipFill>
        <p:spPr>
          <a:xfrm>
            <a:off x="755052" y="896973"/>
            <a:ext cx="1662396" cy="45782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
  <p:cSld name="CUSTOM_4_1">
    <p:bg>
      <p:bgPr>
        <a:solidFill>
          <a:schemeClr val="lt1"/>
        </a:solidFill>
      </p:bgPr>
    </p:bg>
    <p:spTree>
      <p:nvGrpSpPr>
        <p:cNvPr id="119" name="Shape 119"/>
        <p:cNvGrpSpPr/>
        <p:nvPr/>
      </p:nvGrpSpPr>
      <p:grpSpPr>
        <a:xfrm>
          <a:off x="0" y="0"/>
          <a:ext cx="0" cy="0"/>
          <a:chOff x="0" y="0"/>
          <a:chExt cx="0" cy="0"/>
        </a:xfrm>
      </p:grpSpPr>
      <p:sp>
        <p:nvSpPr>
          <p:cNvPr id="120" name="Google Shape;120;p25"/>
          <p:cNvSpPr txBox="1"/>
          <p:nvPr>
            <p:ph idx="1" type="body"/>
          </p:nvPr>
        </p:nvSpPr>
        <p:spPr>
          <a:xfrm>
            <a:off x="949503" y="770775"/>
            <a:ext cx="71715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21" name="Google Shape;121;p25"/>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2" name="Google Shape;122;p25"/>
          <p:cNvSpPr txBox="1"/>
          <p:nvPr>
            <p:ph idx="2" type="body"/>
          </p:nvPr>
        </p:nvSpPr>
        <p:spPr>
          <a:xfrm>
            <a:off x="961716" y="2599900"/>
            <a:ext cx="7145100" cy="18021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123" name="Google Shape;123;p25"/>
          <p:cNvSpPr/>
          <p:nvPr>
            <p:ph idx="3" type="pic"/>
          </p:nvPr>
        </p:nvSpPr>
        <p:spPr>
          <a:xfrm>
            <a:off x="8596800" y="223475"/>
            <a:ext cx="318600" cy="318600"/>
          </a:xfrm>
          <a:prstGeom prst="ellipse">
            <a:avLst/>
          </a:prstGeom>
          <a:noFill/>
          <a:ln>
            <a:noFill/>
          </a:ln>
        </p:spPr>
      </p:sp>
      <p:sp>
        <p:nvSpPr>
          <p:cNvPr id="124" name="Google Shape;124;p25"/>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Option 3">
  <p:cSld name="TITLE_2">
    <p:bg>
      <p:bgPr>
        <a:solidFill>
          <a:srgbClr val="212F49"/>
        </a:solidFill>
      </p:bgPr>
    </p:bg>
    <p:spTree>
      <p:nvGrpSpPr>
        <p:cNvPr id="1485" name="Shape 1485"/>
        <p:cNvGrpSpPr/>
        <p:nvPr/>
      </p:nvGrpSpPr>
      <p:grpSpPr>
        <a:xfrm>
          <a:off x="0" y="0"/>
          <a:ext cx="0" cy="0"/>
          <a:chOff x="0" y="0"/>
          <a:chExt cx="0" cy="0"/>
        </a:xfrm>
      </p:grpSpPr>
      <p:pic>
        <p:nvPicPr>
          <p:cNvPr id="1486" name="Google Shape;1486;p236"/>
          <p:cNvPicPr preferRelativeResize="0"/>
          <p:nvPr/>
        </p:nvPicPr>
        <p:blipFill>
          <a:blip r:embed="rId2">
            <a:alphaModFix/>
          </a:blip>
          <a:stretch>
            <a:fillRect/>
          </a:stretch>
        </p:blipFill>
        <p:spPr>
          <a:xfrm>
            <a:off x="0" y="1531603"/>
            <a:ext cx="9144002" cy="3611897"/>
          </a:xfrm>
          <a:prstGeom prst="rect">
            <a:avLst/>
          </a:prstGeom>
          <a:noFill/>
          <a:ln>
            <a:noFill/>
          </a:ln>
        </p:spPr>
      </p:pic>
      <p:sp>
        <p:nvSpPr>
          <p:cNvPr id="1487" name="Google Shape;1487;p236"/>
          <p:cNvSpPr txBox="1"/>
          <p:nvPr>
            <p:ph idx="1" type="subTitle"/>
          </p:nvPr>
        </p:nvSpPr>
        <p:spPr>
          <a:xfrm>
            <a:off x="616500" y="1729375"/>
            <a:ext cx="3941700" cy="24681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rgbClr val="FFFFFF"/>
              </a:buClr>
              <a:buSzPts val="3000"/>
              <a:buFont typeface="Montserrat"/>
              <a:buNone/>
              <a:defRPr b="1" sz="3000">
                <a:solidFill>
                  <a:srgbClr val="FFFFFF"/>
                </a:solidFill>
                <a:latin typeface="Montserrat"/>
                <a:ea typeface="Montserrat"/>
                <a:cs typeface="Montserrat"/>
                <a:sym typeface="Montserrat"/>
              </a:defRPr>
            </a:lvl1pPr>
            <a:lvl2pPr lvl="1" algn="ctr">
              <a:lnSpc>
                <a:spcPct val="100000"/>
              </a:lnSpc>
              <a:spcBef>
                <a:spcPts val="0"/>
              </a:spcBef>
              <a:spcAft>
                <a:spcPts val="0"/>
              </a:spcAft>
              <a:buClr>
                <a:srgbClr val="737373"/>
              </a:buClr>
              <a:buSzPts val="2100"/>
              <a:buNone/>
              <a:defRPr sz="2100">
                <a:solidFill>
                  <a:srgbClr val="737373"/>
                </a:solidFill>
              </a:defRPr>
            </a:lvl2pPr>
            <a:lvl3pPr lvl="2" algn="ctr">
              <a:lnSpc>
                <a:spcPct val="100000"/>
              </a:lnSpc>
              <a:spcBef>
                <a:spcPts val="0"/>
              </a:spcBef>
              <a:spcAft>
                <a:spcPts val="0"/>
              </a:spcAft>
              <a:buClr>
                <a:srgbClr val="737373"/>
              </a:buClr>
              <a:buSzPts val="2100"/>
              <a:buNone/>
              <a:defRPr sz="2100">
                <a:solidFill>
                  <a:srgbClr val="737373"/>
                </a:solidFill>
              </a:defRPr>
            </a:lvl3pPr>
            <a:lvl4pPr lvl="3" algn="ctr">
              <a:lnSpc>
                <a:spcPct val="100000"/>
              </a:lnSpc>
              <a:spcBef>
                <a:spcPts val="0"/>
              </a:spcBef>
              <a:spcAft>
                <a:spcPts val="0"/>
              </a:spcAft>
              <a:buClr>
                <a:srgbClr val="737373"/>
              </a:buClr>
              <a:buSzPts val="2100"/>
              <a:buNone/>
              <a:defRPr sz="2100">
                <a:solidFill>
                  <a:srgbClr val="737373"/>
                </a:solidFill>
              </a:defRPr>
            </a:lvl4pPr>
            <a:lvl5pPr lvl="4" algn="ctr">
              <a:lnSpc>
                <a:spcPct val="100000"/>
              </a:lnSpc>
              <a:spcBef>
                <a:spcPts val="0"/>
              </a:spcBef>
              <a:spcAft>
                <a:spcPts val="0"/>
              </a:spcAft>
              <a:buClr>
                <a:srgbClr val="737373"/>
              </a:buClr>
              <a:buSzPts val="2100"/>
              <a:buNone/>
              <a:defRPr sz="2100">
                <a:solidFill>
                  <a:srgbClr val="737373"/>
                </a:solidFill>
              </a:defRPr>
            </a:lvl5pPr>
            <a:lvl6pPr lvl="5" algn="ctr">
              <a:lnSpc>
                <a:spcPct val="100000"/>
              </a:lnSpc>
              <a:spcBef>
                <a:spcPts val="0"/>
              </a:spcBef>
              <a:spcAft>
                <a:spcPts val="0"/>
              </a:spcAft>
              <a:buClr>
                <a:srgbClr val="737373"/>
              </a:buClr>
              <a:buSzPts val="2100"/>
              <a:buNone/>
              <a:defRPr sz="2100">
                <a:solidFill>
                  <a:srgbClr val="737373"/>
                </a:solidFill>
              </a:defRPr>
            </a:lvl6pPr>
            <a:lvl7pPr lvl="6" algn="ctr">
              <a:lnSpc>
                <a:spcPct val="100000"/>
              </a:lnSpc>
              <a:spcBef>
                <a:spcPts val="0"/>
              </a:spcBef>
              <a:spcAft>
                <a:spcPts val="0"/>
              </a:spcAft>
              <a:buClr>
                <a:srgbClr val="737373"/>
              </a:buClr>
              <a:buSzPts val="2100"/>
              <a:buNone/>
              <a:defRPr sz="2100">
                <a:solidFill>
                  <a:srgbClr val="737373"/>
                </a:solidFill>
              </a:defRPr>
            </a:lvl7pPr>
            <a:lvl8pPr lvl="7" algn="ctr">
              <a:lnSpc>
                <a:spcPct val="100000"/>
              </a:lnSpc>
              <a:spcBef>
                <a:spcPts val="0"/>
              </a:spcBef>
              <a:spcAft>
                <a:spcPts val="0"/>
              </a:spcAft>
              <a:buClr>
                <a:srgbClr val="737373"/>
              </a:buClr>
              <a:buSzPts val="2100"/>
              <a:buNone/>
              <a:defRPr sz="2100">
                <a:solidFill>
                  <a:srgbClr val="737373"/>
                </a:solidFill>
              </a:defRPr>
            </a:lvl8pPr>
            <a:lvl9pPr lvl="8" algn="ctr">
              <a:lnSpc>
                <a:spcPct val="100000"/>
              </a:lnSpc>
              <a:spcBef>
                <a:spcPts val="0"/>
              </a:spcBef>
              <a:spcAft>
                <a:spcPts val="0"/>
              </a:spcAft>
              <a:buClr>
                <a:srgbClr val="737373"/>
              </a:buClr>
              <a:buSzPts val="2100"/>
              <a:buNone/>
              <a:defRPr sz="2100">
                <a:solidFill>
                  <a:srgbClr val="737373"/>
                </a:solidFill>
              </a:defRPr>
            </a:lvl9pPr>
          </a:lstStyle>
          <a:p/>
        </p:txBody>
      </p:sp>
      <p:pic>
        <p:nvPicPr>
          <p:cNvPr id="1488" name="Google Shape;1488;p236"/>
          <p:cNvPicPr preferRelativeResize="0"/>
          <p:nvPr/>
        </p:nvPicPr>
        <p:blipFill>
          <a:blip r:embed="rId3">
            <a:alphaModFix/>
          </a:blip>
          <a:stretch>
            <a:fillRect/>
          </a:stretch>
        </p:blipFill>
        <p:spPr>
          <a:xfrm>
            <a:off x="755052" y="896973"/>
            <a:ext cx="1662396" cy="457825"/>
          </a:xfrm>
          <a:prstGeom prst="rect">
            <a:avLst/>
          </a:prstGeom>
          <a:noFill/>
          <a:ln>
            <a:noFill/>
          </a:ln>
        </p:spPr>
      </p:pic>
    </p:spTree>
  </p:cSld>
  <p:clrMapOvr>
    <a:masterClrMapping/>
  </p:clrMapOvr>
</p:sldLayout>
</file>

<file path=ppt/slideLayouts/slideLayout2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option 1">
  <p:cSld name="TITLE_1">
    <p:spTree>
      <p:nvGrpSpPr>
        <p:cNvPr id="1489" name="Shape 1489"/>
        <p:cNvGrpSpPr/>
        <p:nvPr/>
      </p:nvGrpSpPr>
      <p:grpSpPr>
        <a:xfrm>
          <a:off x="0" y="0"/>
          <a:ext cx="0" cy="0"/>
          <a:chOff x="0" y="0"/>
          <a:chExt cx="0" cy="0"/>
        </a:xfrm>
      </p:grpSpPr>
      <p:sp>
        <p:nvSpPr>
          <p:cNvPr id="1490" name="Google Shape;1490;p237"/>
          <p:cNvSpPr txBox="1"/>
          <p:nvPr>
            <p:ph type="ctrTitle"/>
          </p:nvPr>
        </p:nvSpPr>
        <p:spPr>
          <a:xfrm>
            <a:off x="450300" y="641775"/>
            <a:ext cx="41634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91" name="Google Shape;1491;p237"/>
          <p:cNvSpPr txBox="1"/>
          <p:nvPr>
            <p:ph idx="1" type="subTitle"/>
          </p:nvPr>
        </p:nvSpPr>
        <p:spPr>
          <a:xfrm>
            <a:off x="450300" y="1195975"/>
            <a:ext cx="37131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800"/>
              <a:buFont typeface="Montserrat"/>
              <a:buNone/>
              <a:defRPr>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pic>
        <p:nvPicPr>
          <p:cNvPr id="1492" name="Google Shape;1492;p237"/>
          <p:cNvPicPr preferRelativeResize="0"/>
          <p:nvPr/>
        </p:nvPicPr>
        <p:blipFill>
          <a:blip r:embed="rId2">
            <a:alphaModFix/>
          </a:blip>
          <a:stretch>
            <a:fillRect/>
          </a:stretch>
        </p:blipFill>
        <p:spPr>
          <a:xfrm>
            <a:off x="450300" y="4568775"/>
            <a:ext cx="767225" cy="211925"/>
          </a:xfrm>
          <a:prstGeom prst="rect">
            <a:avLst/>
          </a:prstGeom>
          <a:noFill/>
          <a:ln>
            <a:noFill/>
          </a:ln>
        </p:spPr>
      </p:pic>
      <p:sp>
        <p:nvSpPr>
          <p:cNvPr id="1493" name="Google Shape;1493;p237"/>
          <p:cNvSpPr/>
          <p:nvPr/>
        </p:nvSpPr>
        <p:spPr>
          <a:xfrm>
            <a:off x="5044975" y="0"/>
            <a:ext cx="4099200" cy="5143500"/>
          </a:xfrm>
          <a:prstGeom prst="rect">
            <a:avLst/>
          </a:pr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37"/>
          <p:cNvSpPr txBox="1"/>
          <p:nvPr>
            <p:ph idx="2" type="body"/>
          </p:nvPr>
        </p:nvSpPr>
        <p:spPr>
          <a:xfrm>
            <a:off x="5463225" y="811821"/>
            <a:ext cx="3294900" cy="38457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
        <p:nvSpPr>
          <p:cNvPr id="1495" name="Google Shape;1495;p237"/>
          <p:cNvSpPr txBox="1"/>
          <p:nvPr>
            <p:ph idx="3" type="subTitle"/>
          </p:nvPr>
        </p:nvSpPr>
        <p:spPr>
          <a:xfrm>
            <a:off x="450300" y="3993450"/>
            <a:ext cx="3713100" cy="2118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Clr>
                <a:srgbClr val="737373"/>
              </a:buClr>
              <a:buSzPts val="800"/>
              <a:buFont typeface="Montserrat"/>
              <a:buNone/>
              <a:defRPr i="1" sz="800">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horizontal">
  <p:cSld name="TITLE_1_1">
    <p:spTree>
      <p:nvGrpSpPr>
        <p:cNvPr id="1496" name="Shape 1496"/>
        <p:cNvGrpSpPr/>
        <p:nvPr/>
      </p:nvGrpSpPr>
      <p:grpSpPr>
        <a:xfrm>
          <a:off x="0" y="0"/>
          <a:ext cx="0" cy="0"/>
          <a:chOff x="0" y="0"/>
          <a:chExt cx="0" cy="0"/>
        </a:xfrm>
      </p:grpSpPr>
      <p:sp>
        <p:nvSpPr>
          <p:cNvPr id="1497" name="Google Shape;1497;p238"/>
          <p:cNvSpPr txBox="1"/>
          <p:nvPr>
            <p:ph type="ctrTitle"/>
          </p:nvPr>
        </p:nvSpPr>
        <p:spPr>
          <a:xfrm>
            <a:off x="450300" y="490125"/>
            <a:ext cx="83079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498" name="Google Shape;1498;p238"/>
          <p:cNvSpPr txBox="1"/>
          <p:nvPr>
            <p:ph idx="1" type="subTitle"/>
          </p:nvPr>
        </p:nvSpPr>
        <p:spPr>
          <a:xfrm>
            <a:off x="450300" y="1028411"/>
            <a:ext cx="83079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800"/>
              <a:buFont typeface="Montserrat"/>
              <a:buNone/>
              <a:defRPr>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pic>
        <p:nvPicPr>
          <p:cNvPr id="1499" name="Google Shape;1499;p238"/>
          <p:cNvPicPr preferRelativeResize="0"/>
          <p:nvPr/>
        </p:nvPicPr>
        <p:blipFill>
          <a:blip r:embed="rId2">
            <a:alphaModFix/>
          </a:blip>
          <a:stretch>
            <a:fillRect/>
          </a:stretch>
        </p:blipFill>
        <p:spPr>
          <a:xfrm>
            <a:off x="450300" y="4568775"/>
            <a:ext cx="767225" cy="211925"/>
          </a:xfrm>
          <a:prstGeom prst="rect">
            <a:avLst/>
          </a:prstGeom>
          <a:noFill/>
          <a:ln>
            <a:noFill/>
          </a:ln>
        </p:spPr>
      </p:pic>
      <p:sp>
        <p:nvSpPr>
          <p:cNvPr id="1500" name="Google Shape;1500;p238"/>
          <p:cNvSpPr txBox="1"/>
          <p:nvPr>
            <p:ph idx="2" type="body"/>
          </p:nvPr>
        </p:nvSpPr>
        <p:spPr>
          <a:xfrm>
            <a:off x="0" y="1572600"/>
            <a:ext cx="9144000" cy="3570900"/>
          </a:xfrm>
          <a:prstGeom prst="rect">
            <a:avLst/>
          </a:prstGeom>
          <a:solidFill>
            <a:srgbClr val="F8F8F8"/>
          </a:solidFill>
        </p:spPr>
        <p:txBody>
          <a:bodyPr anchorCtr="0" anchor="t" bIns="365750" lIns="365750" spcFirstLastPara="1" rIns="365750" wrap="square" tIns="27430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01" name="Shape 1501"/>
        <p:cNvGrpSpPr/>
        <p:nvPr/>
      </p:nvGrpSpPr>
      <p:grpSpPr>
        <a:xfrm>
          <a:off x="0" y="0"/>
          <a:ext cx="0" cy="0"/>
          <a:chOff x="0" y="0"/>
          <a:chExt cx="0" cy="0"/>
        </a:xfrm>
      </p:grpSpPr>
      <p:sp>
        <p:nvSpPr>
          <p:cNvPr id="1502" name="Google Shape;1502;p239"/>
          <p:cNvSpPr/>
          <p:nvPr/>
        </p:nvSpPr>
        <p:spPr>
          <a:xfrm>
            <a:off x="3328875" y="872325"/>
            <a:ext cx="2490600" cy="3479700"/>
          </a:xfrm>
          <a:prstGeom prst="roundRect">
            <a:avLst>
              <a:gd fmla="val 9786" name="adj"/>
            </a:avLst>
          </a:pr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39"/>
          <p:cNvSpPr/>
          <p:nvPr/>
        </p:nvSpPr>
        <p:spPr>
          <a:xfrm>
            <a:off x="450300" y="872325"/>
            <a:ext cx="2490600" cy="3479700"/>
          </a:xfrm>
          <a:prstGeom prst="roundRect">
            <a:avLst>
              <a:gd fmla="val 9786" name="adj"/>
            </a:avLst>
          </a:pr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39"/>
          <p:cNvSpPr/>
          <p:nvPr/>
        </p:nvSpPr>
        <p:spPr>
          <a:xfrm>
            <a:off x="6201200" y="872325"/>
            <a:ext cx="2490600" cy="3479700"/>
          </a:xfrm>
          <a:prstGeom prst="roundRect">
            <a:avLst>
              <a:gd fmla="val 9786" name="adj"/>
            </a:avLst>
          </a:pr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5" name="Google Shape;1505;p239"/>
          <p:cNvPicPr preferRelativeResize="0"/>
          <p:nvPr/>
        </p:nvPicPr>
        <p:blipFill>
          <a:blip r:embed="rId2">
            <a:alphaModFix/>
          </a:blip>
          <a:stretch>
            <a:fillRect/>
          </a:stretch>
        </p:blipFill>
        <p:spPr>
          <a:xfrm>
            <a:off x="450300" y="4568775"/>
            <a:ext cx="767225" cy="211925"/>
          </a:xfrm>
          <a:prstGeom prst="rect">
            <a:avLst/>
          </a:prstGeom>
          <a:noFill/>
          <a:ln>
            <a:noFill/>
          </a:ln>
        </p:spPr>
      </p:pic>
      <p:sp>
        <p:nvSpPr>
          <p:cNvPr id="1506" name="Google Shape;1506;p239"/>
          <p:cNvSpPr txBox="1"/>
          <p:nvPr>
            <p:ph idx="1" type="body"/>
          </p:nvPr>
        </p:nvSpPr>
        <p:spPr>
          <a:xfrm>
            <a:off x="602700" y="1419375"/>
            <a:ext cx="2157900" cy="28515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85750" lvl="1" marL="914400">
              <a:spcBef>
                <a:spcPts val="1600"/>
              </a:spcBef>
              <a:spcAft>
                <a:spcPts val="0"/>
              </a:spcAft>
              <a:buClr>
                <a:srgbClr val="212F49"/>
              </a:buClr>
              <a:buSzPts val="900"/>
              <a:buFont typeface="Montserrat"/>
              <a:buChar char="○"/>
              <a:defRPr sz="9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
        <p:nvSpPr>
          <p:cNvPr id="1507" name="Google Shape;1507;p239"/>
          <p:cNvSpPr txBox="1"/>
          <p:nvPr>
            <p:ph type="ctrTitle"/>
          </p:nvPr>
        </p:nvSpPr>
        <p:spPr>
          <a:xfrm>
            <a:off x="602700" y="1022775"/>
            <a:ext cx="2157900" cy="3096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1800"/>
              <a:buFont typeface="Montserrat SemiBold"/>
              <a:buNone/>
              <a:defRPr sz="1800">
                <a:solidFill>
                  <a:srgbClr val="212F49"/>
                </a:solidFill>
                <a:latin typeface="Montserrat SemiBold"/>
                <a:ea typeface="Montserrat SemiBold"/>
                <a:cs typeface="Montserrat SemiBold"/>
                <a:sym typeface="Montserrat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08" name="Google Shape;1508;p239"/>
          <p:cNvSpPr txBox="1"/>
          <p:nvPr>
            <p:ph idx="2" type="body"/>
          </p:nvPr>
        </p:nvSpPr>
        <p:spPr>
          <a:xfrm>
            <a:off x="3498300" y="1419375"/>
            <a:ext cx="2157900" cy="30039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85750" lvl="8" marL="4114800">
              <a:spcBef>
                <a:spcPts val="1600"/>
              </a:spcBef>
              <a:spcAft>
                <a:spcPts val="1600"/>
              </a:spcAft>
              <a:buClr>
                <a:srgbClr val="212F49"/>
              </a:buClr>
              <a:buSzPts val="900"/>
              <a:buFont typeface="Montserrat"/>
              <a:buChar char="■"/>
              <a:defRPr sz="900">
                <a:solidFill>
                  <a:srgbClr val="212F49"/>
                </a:solidFill>
                <a:latin typeface="Montserrat"/>
                <a:ea typeface="Montserrat"/>
                <a:cs typeface="Montserrat"/>
                <a:sym typeface="Montserrat"/>
              </a:defRPr>
            </a:lvl9pPr>
          </a:lstStyle>
          <a:p/>
        </p:txBody>
      </p:sp>
      <p:sp>
        <p:nvSpPr>
          <p:cNvPr id="1509" name="Google Shape;1509;p239"/>
          <p:cNvSpPr txBox="1"/>
          <p:nvPr>
            <p:ph idx="3" type="ctrTitle"/>
          </p:nvPr>
        </p:nvSpPr>
        <p:spPr>
          <a:xfrm>
            <a:off x="3498300" y="1022775"/>
            <a:ext cx="2157900" cy="3096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1800"/>
              <a:buFont typeface="Montserrat SemiBold"/>
              <a:buNone/>
              <a:defRPr sz="1800">
                <a:solidFill>
                  <a:srgbClr val="212F49"/>
                </a:solidFill>
                <a:latin typeface="Montserrat SemiBold"/>
                <a:ea typeface="Montserrat SemiBold"/>
                <a:cs typeface="Montserrat SemiBold"/>
                <a:sym typeface="Montserrat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10" name="Google Shape;1510;p239"/>
          <p:cNvSpPr txBox="1"/>
          <p:nvPr>
            <p:ph idx="4" type="body"/>
          </p:nvPr>
        </p:nvSpPr>
        <p:spPr>
          <a:xfrm>
            <a:off x="6393900" y="1419375"/>
            <a:ext cx="2157900" cy="30039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
        <p:nvSpPr>
          <p:cNvPr id="1511" name="Google Shape;1511;p239"/>
          <p:cNvSpPr txBox="1"/>
          <p:nvPr>
            <p:ph idx="5" type="ctrTitle"/>
          </p:nvPr>
        </p:nvSpPr>
        <p:spPr>
          <a:xfrm>
            <a:off x="6393900" y="1022775"/>
            <a:ext cx="2157900" cy="3096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1800"/>
              <a:buFont typeface="Montserrat SemiBold"/>
              <a:buNone/>
              <a:defRPr sz="1800">
                <a:solidFill>
                  <a:srgbClr val="212F49"/>
                </a:solidFill>
                <a:latin typeface="Montserrat SemiBold"/>
                <a:ea typeface="Montserrat SemiBold"/>
                <a:cs typeface="Montserrat SemiBold"/>
                <a:sym typeface="Montserrat SemiBo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12" name="Google Shape;1512;p239"/>
          <p:cNvSpPr txBox="1"/>
          <p:nvPr>
            <p:ph idx="6" type="ctrTitle"/>
          </p:nvPr>
        </p:nvSpPr>
        <p:spPr>
          <a:xfrm>
            <a:off x="450300" y="336975"/>
            <a:ext cx="82416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option 2" type="titleOnly">
  <p:cSld name="TITLE_ONLY">
    <p:spTree>
      <p:nvGrpSpPr>
        <p:cNvPr id="1513" name="Shape 1513"/>
        <p:cNvGrpSpPr/>
        <p:nvPr/>
      </p:nvGrpSpPr>
      <p:grpSpPr>
        <a:xfrm>
          <a:off x="0" y="0"/>
          <a:ext cx="0" cy="0"/>
          <a:chOff x="0" y="0"/>
          <a:chExt cx="0" cy="0"/>
        </a:xfrm>
      </p:grpSpPr>
      <p:sp>
        <p:nvSpPr>
          <p:cNvPr id="1514" name="Google Shape;1514;p240"/>
          <p:cNvSpPr/>
          <p:nvPr/>
        </p:nvSpPr>
        <p:spPr>
          <a:xfrm>
            <a:off x="4000700" y="0"/>
            <a:ext cx="5143500" cy="5143500"/>
          </a:xfrm>
          <a:prstGeom prst="rect">
            <a:avLst/>
          </a:pr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5" name="Google Shape;1515;p240"/>
          <p:cNvPicPr preferRelativeResize="0"/>
          <p:nvPr/>
        </p:nvPicPr>
        <p:blipFill>
          <a:blip r:embed="rId2">
            <a:alphaModFix/>
          </a:blip>
          <a:stretch>
            <a:fillRect/>
          </a:stretch>
        </p:blipFill>
        <p:spPr>
          <a:xfrm>
            <a:off x="4000701" y="0"/>
            <a:ext cx="5143500" cy="5143500"/>
          </a:xfrm>
          <a:prstGeom prst="rect">
            <a:avLst/>
          </a:prstGeom>
          <a:noFill/>
          <a:ln>
            <a:noFill/>
          </a:ln>
        </p:spPr>
      </p:pic>
      <p:sp>
        <p:nvSpPr>
          <p:cNvPr id="1516" name="Google Shape;1516;p240"/>
          <p:cNvSpPr txBox="1"/>
          <p:nvPr>
            <p:ph type="ctrTitle"/>
          </p:nvPr>
        </p:nvSpPr>
        <p:spPr>
          <a:xfrm>
            <a:off x="450300" y="641775"/>
            <a:ext cx="30438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17" name="Google Shape;1517;p240"/>
          <p:cNvSpPr txBox="1"/>
          <p:nvPr>
            <p:ph idx="1" type="subTitle"/>
          </p:nvPr>
        </p:nvSpPr>
        <p:spPr>
          <a:xfrm>
            <a:off x="450300" y="1195975"/>
            <a:ext cx="30438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600"/>
              <a:buFont typeface="Montserrat"/>
              <a:buNone/>
              <a:defRPr sz="1600">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pic>
        <p:nvPicPr>
          <p:cNvPr id="1518" name="Google Shape;1518;p240"/>
          <p:cNvPicPr preferRelativeResize="0"/>
          <p:nvPr/>
        </p:nvPicPr>
        <p:blipFill>
          <a:blip r:embed="rId3">
            <a:alphaModFix/>
          </a:blip>
          <a:stretch>
            <a:fillRect/>
          </a:stretch>
        </p:blipFill>
        <p:spPr>
          <a:xfrm>
            <a:off x="450300" y="4568775"/>
            <a:ext cx="767225" cy="211925"/>
          </a:xfrm>
          <a:prstGeom prst="rect">
            <a:avLst/>
          </a:prstGeom>
          <a:noFill/>
          <a:ln>
            <a:noFill/>
          </a:ln>
        </p:spPr>
      </p:pic>
    </p:spTree>
  </p:cSld>
  <p:clrMapOvr>
    <a:masterClrMapping/>
  </p:clrMapOvr>
</p:sldLayout>
</file>

<file path=ppt/slideLayouts/slideLayout2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option 3">
  <p:cSld name="TITLE_ONLY_2">
    <p:spTree>
      <p:nvGrpSpPr>
        <p:cNvPr id="1519" name="Shape 1519"/>
        <p:cNvGrpSpPr/>
        <p:nvPr/>
      </p:nvGrpSpPr>
      <p:grpSpPr>
        <a:xfrm>
          <a:off x="0" y="0"/>
          <a:ext cx="0" cy="0"/>
          <a:chOff x="0" y="0"/>
          <a:chExt cx="0" cy="0"/>
        </a:xfrm>
      </p:grpSpPr>
      <p:sp>
        <p:nvSpPr>
          <p:cNvPr id="1520" name="Google Shape;1520;p241"/>
          <p:cNvSpPr/>
          <p:nvPr/>
        </p:nvSpPr>
        <p:spPr>
          <a:xfrm>
            <a:off x="4000700" y="0"/>
            <a:ext cx="5143500" cy="5143500"/>
          </a:xfrm>
          <a:prstGeom prst="rect">
            <a:avLst/>
          </a:prstGeom>
          <a:solidFill>
            <a:srgbClr val="F8F8F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1"/>
          <p:cNvSpPr txBox="1"/>
          <p:nvPr>
            <p:ph type="ctrTitle"/>
          </p:nvPr>
        </p:nvSpPr>
        <p:spPr>
          <a:xfrm>
            <a:off x="450300" y="641775"/>
            <a:ext cx="30438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22" name="Google Shape;1522;p241"/>
          <p:cNvSpPr txBox="1"/>
          <p:nvPr>
            <p:ph idx="1" type="subTitle"/>
          </p:nvPr>
        </p:nvSpPr>
        <p:spPr>
          <a:xfrm>
            <a:off x="450300" y="1195975"/>
            <a:ext cx="30438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600"/>
              <a:buFont typeface="Montserrat"/>
              <a:buNone/>
              <a:defRPr sz="1600">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pic>
        <p:nvPicPr>
          <p:cNvPr id="1523" name="Google Shape;1523;p241"/>
          <p:cNvPicPr preferRelativeResize="0"/>
          <p:nvPr/>
        </p:nvPicPr>
        <p:blipFill>
          <a:blip r:embed="rId2">
            <a:alphaModFix/>
          </a:blip>
          <a:stretch>
            <a:fillRect/>
          </a:stretch>
        </p:blipFill>
        <p:spPr>
          <a:xfrm>
            <a:off x="450300" y="4568775"/>
            <a:ext cx="767225" cy="211925"/>
          </a:xfrm>
          <a:prstGeom prst="rect">
            <a:avLst/>
          </a:prstGeom>
          <a:noFill/>
          <a:ln>
            <a:noFill/>
          </a:ln>
        </p:spPr>
      </p:pic>
      <p:pic>
        <p:nvPicPr>
          <p:cNvPr id="1524" name="Google Shape;1524;p241"/>
          <p:cNvPicPr preferRelativeResize="0"/>
          <p:nvPr/>
        </p:nvPicPr>
        <p:blipFill>
          <a:blip r:embed="rId3">
            <a:alphaModFix/>
          </a:blip>
          <a:stretch>
            <a:fillRect/>
          </a:stretch>
        </p:blipFill>
        <p:spPr>
          <a:xfrm>
            <a:off x="4000700" y="0"/>
            <a:ext cx="5143500" cy="5143500"/>
          </a:xfrm>
          <a:prstGeom prst="rect">
            <a:avLst/>
          </a:prstGeom>
          <a:noFill/>
          <a:ln>
            <a:noFill/>
          </a:ln>
        </p:spPr>
      </p:pic>
    </p:spTree>
  </p:cSld>
  <p:clrMapOvr>
    <a:masterClrMapping/>
  </p:clrMapOvr>
</p:sldLayout>
</file>

<file path=ppt/slideLayouts/slideLayout2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screen option 3">
  <p:cSld name="TITLE_ONLY_1">
    <p:spTree>
      <p:nvGrpSpPr>
        <p:cNvPr id="1525" name="Shape 1525"/>
        <p:cNvGrpSpPr/>
        <p:nvPr/>
      </p:nvGrpSpPr>
      <p:grpSpPr>
        <a:xfrm>
          <a:off x="0" y="0"/>
          <a:ext cx="0" cy="0"/>
          <a:chOff x="0" y="0"/>
          <a:chExt cx="0" cy="0"/>
        </a:xfrm>
      </p:grpSpPr>
      <p:pic>
        <p:nvPicPr>
          <p:cNvPr id="1526" name="Google Shape;1526;p242"/>
          <p:cNvPicPr preferRelativeResize="0"/>
          <p:nvPr/>
        </p:nvPicPr>
        <p:blipFill>
          <a:blip r:embed="rId2">
            <a:alphaModFix/>
          </a:blip>
          <a:stretch>
            <a:fillRect/>
          </a:stretch>
        </p:blipFill>
        <p:spPr>
          <a:xfrm>
            <a:off x="1915801" y="0"/>
            <a:ext cx="5143500" cy="5143500"/>
          </a:xfrm>
          <a:prstGeom prst="rect">
            <a:avLst/>
          </a:prstGeom>
          <a:noFill/>
          <a:ln>
            <a:noFill/>
          </a:ln>
        </p:spPr>
      </p:pic>
      <p:sp>
        <p:nvSpPr>
          <p:cNvPr id="1527" name="Google Shape;1527;p242"/>
          <p:cNvSpPr/>
          <p:nvPr/>
        </p:nvSpPr>
        <p:spPr>
          <a:xfrm>
            <a:off x="6425" y="0"/>
            <a:ext cx="3191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42"/>
          <p:cNvSpPr/>
          <p:nvPr/>
        </p:nvSpPr>
        <p:spPr>
          <a:xfrm>
            <a:off x="5353800" y="0"/>
            <a:ext cx="37902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42"/>
          <p:cNvSpPr txBox="1"/>
          <p:nvPr>
            <p:ph type="ctrTitle"/>
          </p:nvPr>
        </p:nvSpPr>
        <p:spPr>
          <a:xfrm>
            <a:off x="450300" y="641775"/>
            <a:ext cx="22653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1530" name="Google Shape;1530;p242"/>
          <p:cNvPicPr preferRelativeResize="0"/>
          <p:nvPr/>
        </p:nvPicPr>
        <p:blipFill>
          <a:blip r:embed="rId3">
            <a:alphaModFix/>
          </a:blip>
          <a:stretch>
            <a:fillRect/>
          </a:stretch>
        </p:blipFill>
        <p:spPr>
          <a:xfrm>
            <a:off x="450300" y="4568775"/>
            <a:ext cx="767225" cy="211925"/>
          </a:xfrm>
          <a:prstGeom prst="rect">
            <a:avLst/>
          </a:prstGeom>
          <a:noFill/>
          <a:ln>
            <a:noFill/>
          </a:ln>
        </p:spPr>
      </p:pic>
      <p:pic>
        <p:nvPicPr>
          <p:cNvPr id="1531" name="Google Shape;1531;p242"/>
          <p:cNvPicPr preferRelativeResize="0"/>
          <p:nvPr/>
        </p:nvPicPr>
        <p:blipFill>
          <a:blip r:embed="rId4">
            <a:alphaModFix/>
          </a:blip>
          <a:stretch>
            <a:fillRect/>
          </a:stretch>
        </p:blipFill>
        <p:spPr>
          <a:xfrm>
            <a:off x="1879000" y="1250525"/>
            <a:ext cx="7264996" cy="3892976"/>
          </a:xfrm>
          <a:prstGeom prst="rect">
            <a:avLst/>
          </a:prstGeom>
          <a:noFill/>
          <a:ln>
            <a:noFill/>
          </a:ln>
        </p:spPr>
      </p:pic>
      <p:sp>
        <p:nvSpPr>
          <p:cNvPr id="1532" name="Google Shape;1532;p242"/>
          <p:cNvSpPr txBox="1"/>
          <p:nvPr>
            <p:ph idx="1" type="subTitle"/>
          </p:nvPr>
        </p:nvSpPr>
        <p:spPr>
          <a:xfrm>
            <a:off x="450300" y="1195975"/>
            <a:ext cx="22266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800"/>
              <a:buFont typeface="Montserrat"/>
              <a:buNone/>
              <a:defRPr>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sp>
        <p:nvSpPr>
          <p:cNvPr id="1533" name="Google Shape;1533;p242"/>
          <p:cNvSpPr txBox="1"/>
          <p:nvPr>
            <p:ph idx="2" type="body"/>
          </p:nvPr>
        </p:nvSpPr>
        <p:spPr>
          <a:xfrm>
            <a:off x="5727075" y="641775"/>
            <a:ext cx="3031200" cy="40158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 illustration footer">
  <p:cSld name="TITLE_ONLY_1_1">
    <p:spTree>
      <p:nvGrpSpPr>
        <p:cNvPr id="1534" name="Shape 1534"/>
        <p:cNvGrpSpPr/>
        <p:nvPr/>
      </p:nvGrpSpPr>
      <p:grpSpPr>
        <a:xfrm>
          <a:off x="0" y="0"/>
          <a:ext cx="0" cy="0"/>
          <a:chOff x="0" y="0"/>
          <a:chExt cx="0" cy="0"/>
        </a:xfrm>
      </p:grpSpPr>
      <p:pic>
        <p:nvPicPr>
          <p:cNvPr id="1535" name="Google Shape;1535;p243"/>
          <p:cNvPicPr preferRelativeResize="0"/>
          <p:nvPr/>
        </p:nvPicPr>
        <p:blipFill>
          <a:blip r:embed="rId2">
            <a:alphaModFix/>
          </a:blip>
          <a:stretch>
            <a:fillRect/>
          </a:stretch>
        </p:blipFill>
        <p:spPr>
          <a:xfrm>
            <a:off x="-12870" y="3930810"/>
            <a:ext cx="9176171" cy="1219125"/>
          </a:xfrm>
          <a:prstGeom prst="rect">
            <a:avLst/>
          </a:prstGeom>
          <a:noFill/>
          <a:ln>
            <a:noFill/>
          </a:ln>
        </p:spPr>
      </p:pic>
      <p:sp>
        <p:nvSpPr>
          <p:cNvPr id="1536" name="Google Shape;1536;p243"/>
          <p:cNvSpPr txBox="1"/>
          <p:nvPr>
            <p:ph type="ctrTitle"/>
          </p:nvPr>
        </p:nvSpPr>
        <p:spPr>
          <a:xfrm>
            <a:off x="450300" y="641775"/>
            <a:ext cx="59331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1537" name="Google Shape;1537;p243"/>
          <p:cNvPicPr preferRelativeResize="0"/>
          <p:nvPr/>
        </p:nvPicPr>
        <p:blipFill>
          <a:blip r:embed="rId3">
            <a:alphaModFix/>
          </a:blip>
          <a:stretch>
            <a:fillRect/>
          </a:stretch>
        </p:blipFill>
        <p:spPr>
          <a:xfrm>
            <a:off x="450300" y="4301566"/>
            <a:ext cx="767225" cy="211925"/>
          </a:xfrm>
          <a:prstGeom prst="rect">
            <a:avLst/>
          </a:prstGeom>
          <a:noFill/>
          <a:ln>
            <a:noFill/>
          </a:ln>
        </p:spPr>
      </p:pic>
      <p:sp>
        <p:nvSpPr>
          <p:cNvPr id="1538" name="Google Shape;1538;p243"/>
          <p:cNvSpPr txBox="1"/>
          <p:nvPr>
            <p:ph idx="1" type="subTitle"/>
          </p:nvPr>
        </p:nvSpPr>
        <p:spPr>
          <a:xfrm>
            <a:off x="450300" y="1195975"/>
            <a:ext cx="50451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800"/>
              <a:buFont typeface="Montserrat"/>
              <a:buNone/>
              <a:defRPr>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sp>
        <p:nvSpPr>
          <p:cNvPr id="1539" name="Google Shape;1539;p243"/>
          <p:cNvSpPr txBox="1"/>
          <p:nvPr>
            <p:ph idx="2" type="body"/>
          </p:nvPr>
        </p:nvSpPr>
        <p:spPr>
          <a:xfrm>
            <a:off x="448056" y="1679500"/>
            <a:ext cx="8275500" cy="24867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slide option 1">
  <p:cSld name="TITLE_ONLY_1_1_1">
    <p:spTree>
      <p:nvGrpSpPr>
        <p:cNvPr id="1540" name="Shape 1540"/>
        <p:cNvGrpSpPr/>
        <p:nvPr/>
      </p:nvGrpSpPr>
      <p:grpSpPr>
        <a:xfrm>
          <a:off x="0" y="0"/>
          <a:ext cx="0" cy="0"/>
          <a:chOff x="0" y="0"/>
          <a:chExt cx="0" cy="0"/>
        </a:xfrm>
      </p:grpSpPr>
      <p:sp>
        <p:nvSpPr>
          <p:cNvPr id="1541" name="Google Shape;1541;p244"/>
          <p:cNvSpPr txBox="1"/>
          <p:nvPr>
            <p:ph type="ctrTitle"/>
          </p:nvPr>
        </p:nvSpPr>
        <p:spPr>
          <a:xfrm>
            <a:off x="450300" y="641775"/>
            <a:ext cx="59331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42" name="Google Shape;1542;p244"/>
          <p:cNvSpPr txBox="1"/>
          <p:nvPr>
            <p:ph idx="1" type="subTitle"/>
          </p:nvPr>
        </p:nvSpPr>
        <p:spPr>
          <a:xfrm>
            <a:off x="450300" y="1195975"/>
            <a:ext cx="5045100" cy="5442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rgbClr val="737373"/>
              </a:buClr>
              <a:buSzPts val="1800"/>
              <a:buFont typeface="Montserrat"/>
              <a:buNone/>
              <a:defRPr>
                <a:solidFill>
                  <a:srgbClr val="737373"/>
                </a:solidFill>
                <a:latin typeface="Montserrat"/>
                <a:ea typeface="Montserrat"/>
                <a:cs typeface="Montserrat"/>
                <a:sym typeface="Montserrat"/>
              </a:defRPr>
            </a:lvl1pPr>
            <a:lvl2pPr lvl="1">
              <a:lnSpc>
                <a:spcPct val="100000"/>
              </a:lnSpc>
              <a:spcBef>
                <a:spcPts val="0"/>
              </a:spcBef>
              <a:spcAft>
                <a:spcPts val="0"/>
              </a:spcAft>
              <a:buClr>
                <a:srgbClr val="737373"/>
              </a:buClr>
              <a:buSzPts val="1800"/>
              <a:buNone/>
              <a:defRPr sz="1800">
                <a:solidFill>
                  <a:srgbClr val="737373"/>
                </a:solidFill>
              </a:defRPr>
            </a:lvl2pPr>
            <a:lvl3pPr lvl="2">
              <a:lnSpc>
                <a:spcPct val="100000"/>
              </a:lnSpc>
              <a:spcBef>
                <a:spcPts val="0"/>
              </a:spcBef>
              <a:spcAft>
                <a:spcPts val="0"/>
              </a:spcAft>
              <a:buClr>
                <a:srgbClr val="737373"/>
              </a:buClr>
              <a:buSzPts val="1800"/>
              <a:buNone/>
              <a:defRPr sz="1800">
                <a:solidFill>
                  <a:srgbClr val="737373"/>
                </a:solidFill>
              </a:defRPr>
            </a:lvl3pPr>
            <a:lvl4pPr lvl="3">
              <a:lnSpc>
                <a:spcPct val="100000"/>
              </a:lnSpc>
              <a:spcBef>
                <a:spcPts val="0"/>
              </a:spcBef>
              <a:spcAft>
                <a:spcPts val="0"/>
              </a:spcAft>
              <a:buClr>
                <a:srgbClr val="737373"/>
              </a:buClr>
              <a:buSzPts val="1800"/>
              <a:buNone/>
              <a:defRPr sz="1800">
                <a:solidFill>
                  <a:srgbClr val="737373"/>
                </a:solidFill>
              </a:defRPr>
            </a:lvl4pPr>
            <a:lvl5pPr lvl="4">
              <a:lnSpc>
                <a:spcPct val="100000"/>
              </a:lnSpc>
              <a:spcBef>
                <a:spcPts val="0"/>
              </a:spcBef>
              <a:spcAft>
                <a:spcPts val="0"/>
              </a:spcAft>
              <a:buClr>
                <a:srgbClr val="737373"/>
              </a:buClr>
              <a:buSzPts val="1800"/>
              <a:buNone/>
              <a:defRPr sz="1800">
                <a:solidFill>
                  <a:srgbClr val="737373"/>
                </a:solidFill>
              </a:defRPr>
            </a:lvl5pPr>
            <a:lvl6pPr lvl="5">
              <a:lnSpc>
                <a:spcPct val="100000"/>
              </a:lnSpc>
              <a:spcBef>
                <a:spcPts val="0"/>
              </a:spcBef>
              <a:spcAft>
                <a:spcPts val="0"/>
              </a:spcAft>
              <a:buClr>
                <a:srgbClr val="737373"/>
              </a:buClr>
              <a:buSzPts val="1800"/>
              <a:buNone/>
              <a:defRPr sz="1800">
                <a:solidFill>
                  <a:srgbClr val="737373"/>
                </a:solidFill>
              </a:defRPr>
            </a:lvl6pPr>
            <a:lvl7pPr lvl="6">
              <a:lnSpc>
                <a:spcPct val="100000"/>
              </a:lnSpc>
              <a:spcBef>
                <a:spcPts val="0"/>
              </a:spcBef>
              <a:spcAft>
                <a:spcPts val="0"/>
              </a:spcAft>
              <a:buClr>
                <a:srgbClr val="737373"/>
              </a:buClr>
              <a:buSzPts val="1800"/>
              <a:buNone/>
              <a:defRPr sz="1800">
                <a:solidFill>
                  <a:srgbClr val="737373"/>
                </a:solidFill>
              </a:defRPr>
            </a:lvl7pPr>
            <a:lvl8pPr lvl="7">
              <a:lnSpc>
                <a:spcPct val="100000"/>
              </a:lnSpc>
              <a:spcBef>
                <a:spcPts val="0"/>
              </a:spcBef>
              <a:spcAft>
                <a:spcPts val="0"/>
              </a:spcAft>
              <a:buClr>
                <a:srgbClr val="737373"/>
              </a:buClr>
              <a:buSzPts val="1800"/>
              <a:buNone/>
              <a:defRPr sz="1800">
                <a:solidFill>
                  <a:srgbClr val="737373"/>
                </a:solidFill>
              </a:defRPr>
            </a:lvl8pPr>
            <a:lvl9pPr lvl="8">
              <a:lnSpc>
                <a:spcPct val="100000"/>
              </a:lnSpc>
              <a:spcBef>
                <a:spcPts val="0"/>
              </a:spcBef>
              <a:spcAft>
                <a:spcPts val="0"/>
              </a:spcAft>
              <a:buClr>
                <a:srgbClr val="737373"/>
              </a:buClr>
              <a:buSzPts val="1800"/>
              <a:buNone/>
              <a:defRPr sz="1800">
                <a:solidFill>
                  <a:srgbClr val="737373"/>
                </a:solidFill>
              </a:defRPr>
            </a:lvl9pPr>
          </a:lstStyle>
          <a:p/>
        </p:txBody>
      </p:sp>
      <p:pic>
        <p:nvPicPr>
          <p:cNvPr id="1543" name="Google Shape;1543;p244"/>
          <p:cNvPicPr preferRelativeResize="0"/>
          <p:nvPr/>
        </p:nvPicPr>
        <p:blipFill>
          <a:blip r:embed="rId2">
            <a:alphaModFix/>
          </a:blip>
          <a:stretch>
            <a:fillRect/>
          </a:stretch>
        </p:blipFill>
        <p:spPr>
          <a:xfrm>
            <a:off x="3361575" y="2044975"/>
            <a:ext cx="5782415" cy="3098523"/>
          </a:xfrm>
          <a:prstGeom prst="rect">
            <a:avLst/>
          </a:prstGeom>
          <a:noFill/>
          <a:ln>
            <a:noFill/>
          </a:ln>
        </p:spPr>
      </p:pic>
      <p:pic>
        <p:nvPicPr>
          <p:cNvPr id="1544" name="Google Shape;1544;p244"/>
          <p:cNvPicPr preferRelativeResize="0"/>
          <p:nvPr/>
        </p:nvPicPr>
        <p:blipFill>
          <a:blip r:embed="rId3">
            <a:alphaModFix/>
          </a:blip>
          <a:stretch>
            <a:fillRect/>
          </a:stretch>
        </p:blipFill>
        <p:spPr>
          <a:xfrm>
            <a:off x="450300" y="4568775"/>
            <a:ext cx="767225" cy="211925"/>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width screen">
  <p:cSld name="TITLE_ONLY_1_1_1_1">
    <p:spTree>
      <p:nvGrpSpPr>
        <p:cNvPr id="1545" name="Shape 1545"/>
        <p:cNvGrpSpPr/>
        <p:nvPr/>
      </p:nvGrpSpPr>
      <p:grpSpPr>
        <a:xfrm>
          <a:off x="0" y="0"/>
          <a:ext cx="0" cy="0"/>
          <a:chOff x="0" y="0"/>
          <a:chExt cx="0" cy="0"/>
        </a:xfrm>
      </p:grpSpPr>
      <p:sp>
        <p:nvSpPr>
          <p:cNvPr id="1546" name="Google Shape;1546;p245"/>
          <p:cNvSpPr txBox="1"/>
          <p:nvPr>
            <p:ph type="ctrTitle"/>
          </p:nvPr>
        </p:nvSpPr>
        <p:spPr>
          <a:xfrm>
            <a:off x="450300" y="641775"/>
            <a:ext cx="5933100" cy="503700"/>
          </a:xfrm>
          <a:prstGeom prst="rect">
            <a:avLst/>
          </a:prstGeom>
        </p:spPr>
        <p:txBody>
          <a:bodyPr anchorCtr="0" anchor="t" bIns="0" lIns="0" spcFirstLastPara="1" rIns="0" wrap="square" tIns="0">
            <a:noAutofit/>
          </a:bodyPr>
          <a:lstStyle>
            <a:lvl1pPr lvl="0">
              <a:spcBef>
                <a:spcPts val="0"/>
              </a:spcBef>
              <a:spcAft>
                <a:spcPts val="0"/>
              </a:spcAft>
              <a:buClr>
                <a:srgbClr val="212F49"/>
              </a:buClr>
              <a:buSzPts val="2600"/>
              <a:buFont typeface="Montserrat"/>
              <a:buNone/>
              <a:defRPr b="1" sz="2600">
                <a:solidFill>
                  <a:srgbClr val="212F49"/>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pic>
        <p:nvPicPr>
          <p:cNvPr id="1547" name="Google Shape;1547;p245"/>
          <p:cNvPicPr preferRelativeResize="0"/>
          <p:nvPr/>
        </p:nvPicPr>
        <p:blipFill>
          <a:blip r:embed="rId2">
            <a:alphaModFix/>
          </a:blip>
          <a:stretch>
            <a:fillRect/>
          </a:stretch>
        </p:blipFill>
        <p:spPr>
          <a:xfrm>
            <a:off x="450300" y="4568775"/>
            <a:ext cx="767225" cy="211925"/>
          </a:xfrm>
          <a:prstGeom prst="rect">
            <a:avLst/>
          </a:prstGeom>
          <a:noFill/>
          <a:ln>
            <a:noFill/>
          </a:ln>
        </p:spPr>
      </p:pic>
      <p:sp>
        <p:nvSpPr>
          <p:cNvPr id="1548" name="Google Shape;1548;p245"/>
          <p:cNvSpPr txBox="1"/>
          <p:nvPr>
            <p:ph idx="1" type="body"/>
          </p:nvPr>
        </p:nvSpPr>
        <p:spPr>
          <a:xfrm>
            <a:off x="448056" y="1210775"/>
            <a:ext cx="8204700" cy="3216600"/>
          </a:xfrm>
          <a:prstGeom prst="rect">
            <a:avLst/>
          </a:prstGeom>
        </p:spPr>
        <p:txBody>
          <a:bodyPr anchorCtr="0" anchor="t" bIns="0" lIns="0" spcFirstLastPara="1" rIns="0" wrap="square" tIns="0">
            <a:noAutofit/>
          </a:bodyPr>
          <a:lstStyle>
            <a:lvl1pPr indent="-298450" lvl="0" marL="457200">
              <a:spcBef>
                <a:spcPts val="0"/>
              </a:spcBef>
              <a:spcAft>
                <a:spcPts val="0"/>
              </a:spcAft>
              <a:buClr>
                <a:srgbClr val="212F49"/>
              </a:buClr>
              <a:buSzPts val="1100"/>
              <a:buFont typeface="Montserrat"/>
              <a:buChar char="●"/>
              <a:defRPr sz="1100">
                <a:solidFill>
                  <a:srgbClr val="212F49"/>
                </a:solidFill>
                <a:latin typeface="Montserrat"/>
                <a:ea typeface="Montserrat"/>
                <a:cs typeface="Montserrat"/>
                <a:sym typeface="Montserrat"/>
              </a:defRPr>
            </a:lvl1pPr>
            <a:lvl2pPr indent="-292100" lvl="1" marL="914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2pPr>
            <a:lvl3pPr indent="-292100" lvl="2" marL="1371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3pPr>
            <a:lvl4pPr indent="-292100" lvl="3" marL="18288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4pPr>
            <a:lvl5pPr indent="-292100" lvl="4" marL="22860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5pPr>
            <a:lvl6pPr indent="-292100" lvl="5" marL="27432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6pPr>
            <a:lvl7pPr indent="-292100" lvl="6" marL="32004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7pPr>
            <a:lvl8pPr indent="-292100" lvl="7" marL="3657600">
              <a:spcBef>
                <a:spcPts val="1600"/>
              </a:spcBef>
              <a:spcAft>
                <a:spcPts val="0"/>
              </a:spcAft>
              <a:buClr>
                <a:srgbClr val="212F49"/>
              </a:buClr>
              <a:buSzPts val="1000"/>
              <a:buFont typeface="Montserrat"/>
              <a:buChar char="○"/>
              <a:defRPr sz="1000">
                <a:solidFill>
                  <a:srgbClr val="212F49"/>
                </a:solidFill>
                <a:latin typeface="Montserrat"/>
                <a:ea typeface="Montserrat"/>
                <a:cs typeface="Montserrat"/>
                <a:sym typeface="Montserrat"/>
              </a:defRPr>
            </a:lvl8pPr>
            <a:lvl9pPr indent="-292100" lvl="8" marL="4114800">
              <a:spcBef>
                <a:spcPts val="1600"/>
              </a:spcBef>
              <a:spcAft>
                <a:spcPts val="1600"/>
              </a:spcAft>
              <a:buClr>
                <a:srgbClr val="212F49"/>
              </a:buClr>
              <a:buSzPts val="1000"/>
              <a:buFont typeface="Montserrat"/>
              <a:buChar char="■"/>
              <a:defRPr sz="1000">
                <a:solidFill>
                  <a:srgbClr val="212F49"/>
                </a:solidFill>
                <a:latin typeface="Montserrat"/>
                <a:ea typeface="Montserrat"/>
                <a:cs typeface="Montserrat"/>
                <a:sym typeface="Montserra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Problem">
  <p:cSld name="CUSTOM_6">
    <p:spTree>
      <p:nvGrpSpPr>
        <p:cNvPr id="125" name="Shape 125"/>
        <p:cNvGrpSpPr/>
        <p:nvPr/>
      </p:nvGrpSpPr>
      <p:grpSpPr>
        <a:xfrm>
          <a:off x="0" y="0"/>
          <a:ext cx="0" cy="0"/>
          <a:chOff x="0" y="0"/>
          <a:chExt cx="0" cy="0"/>
        </a:xfrm>
      </p:grpSpPr>
      <p:sp>
        <p:nvSpPr>
          <p:cNvPr id="126" name="Google Shape;126;p26"/>
          <p:cNvSpPr/>
          <p:nvPr>
            <p:ph idx="2" type="pic"/>
          </p:nvPr>
        </p:nvSpPr>
        <p:spPr>
          <a:xfrm>
            <a:off x="8596800" y="223475"/>
            <a:ext cx="318600" cy="318600"/>
          </a:xfrm>
          <a:prstGeom prst="ellipse">
            <a:avLst/>
          </a:prstGeom>
          <a:noFill/>
          <a:ln>
            <a:noFill/>
          </a:ln>
        </p:spPr>
      </p:sp>
      <p:sp>
        <p:nvSpPr>
          <p:cNvPr id="127" name="Google Shape;127;p26"/>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28" name="Google Shape;128;p26"/>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b="0"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29" name="Google Shape;129;p26"/>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30" name="Google Shape;130;p26"/>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4">
  <p:cSld name="TITLE_4">
    <p:spTree>
      <p:nvGrpSpPr>
        <p:cNvPr id="1549" name="Shape 1549"/>
        <p:cNvGrpSpPr/>
        <p:nvPr/>
      </p:nvGrpSpPr>
      <p:grpSpPr>
        <a:xfrm>
          <a:off x="0" y="0"/>
          <a:ext cx="0" cy="0"/>
          <a:chOff x="0" y="0"/>
          <a:chExt cx="0" cy="0"/>
        </a:xfrm>
      </p:grpSpPr>
      <p:sp>
        <p:nvSpPr>
          <p:cNvPr id="1550" name="Google Shape;1550;p24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51" name="Google Shape;1551;p24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52" name="Google Shape;1552;p2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5">
  <p:cSld name="TITLE_5">
    <p:spTree>
      <p:nvGrpSpPr>
        <p:cNvPr id="1553" name="Shape 1553"/>
        <p:cNvGrpSpPr/>
        <p:nvPr/>
      </p:nvGrpSpPr>
      <p:grpSpPr>
        <a:xfrm>
          <a:off x="0" y="0"/>
          <a:ext cx="0" cy="0"/>
          <a:chOff x="0" y="0"/>
          <a:chExt cx="0" cy="0"/>
        </a:xfrm>
      </p:grpSpPr>
      <p:sp>
        <p:nvSpPr>
          <p:cNvPr id="1554" name="Google Shape;1554;p24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555" name="Google Shape;1555;p24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556" name="Google Shape;1556;p2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7" name="Shape 1557"/>
        <p:cNvGrpSpPr/>
        <p:nvPr/>
      </p:nvGrpSpPr>
      <p:grpSpPr>
        <a:xfrm>
          <a:off x="0" y="0"/>
          <a:ext cx="0" cy="0"/>
          <a:chOff x="0" y="0"/>
          <a:chExt cx="0" cy="0"/>
        </a:xfrm>
      </p:grpSpPr>
      <p:sp>
        <p:nvSpPr>
          <p:cNvPr id="1558" name="Google Shape;1558;p2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1559" name="Shape 1559"/>
        <p:cNvGrpSpPr/>
        <p:nvPr/>
      </p:nvGrpSpPr>
      <p:grpSpPr>
        <a:xfrm>
          <a:off x="0" y="0"/>
          <a:ext cx="0" cy="0"/>
          <a:chOff x="0" y="0"/>
          <a:chExt cx="0" cy="0"/>
        </a:xfrm>
      </p:grpSpPr>
      <p:sp>
        <p:nvSpPr>
          <p:cNvPr id="1560" name="Google Shape;1560;p24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61" name="Google Shape;1561;p2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62" name="Shape 1562"/>
        <p:cNvGrpSpPr/>
        <p:nvPr/>
      </p:nvGrpSpPr>
      <p:grpSpPr>
        <a:xfrm>
          <a:off x="0" y="0"/>
          <a:ext cx="0" cy="0"/>
          <a:chOff x="0" y="0"/>
          <a:chExt cx="0" cy="0"/>
        </a:xfrm>
      </p:grpSpPr>
      <p:sp>
        <p:nvSpPr>
          <p:cNvPr id="1563" name="Google Shape;1563;p2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64" name="Google Shape;1564;p25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565" name="Google Shape;1565;p2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1566" name="Shape 1566"/>
        <p:cNvGrpSpPr/>
        <p:nvPr/>
      </p:nvGrpSpPr>
      <p:grpSpPr>
        <a:xfrm>
          <a:off x="0" y="0"/>
          <a:ext cx="0" cy="0"/>
          <a:chOff x="0" y="0"/>
          <a:chExt cx="0" cy="0"/>
        </a:xfrm>
      </p:grpSpPr>
      <p:sp>
        <p:nvSpPr>
          <p:cNvPr id="1567" name="Google Shape;1567;p251"/>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Albert Sans"/>
              <a:buChar char="●"/>
              <a:defRPr u="none">
                <a:solidFill>
                  <a:schemeClr val="dk2"/>
                </a:solidFill>
              </a:defRPr>
            </a:lvl1pPr>
            <a:lvl2pPr indent="-317500" lvl="1" marL="914400">
              <a:lnSpc>
                <a:spcPct val="115000"/>
              </a:lnSpc>
              <a:spcBef>
                <a:spcPts val="160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160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160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160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160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160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160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1600"/>
              </a:spcBef>
              <a:spcAft>
                <a:spcPts val="1600"/>
              </a:spcAft>
              <a:buClr>
                <a:schemeClr val="dk2"/>
              </a:buClr>
              <a:buSzPts val="1400"/>
              <a:buFont typeface="Albert Sans"/>
              <a:buChar char="■"/>
              <a:defRPr u="none">
                <a:solidFill>
                  <a:schemeClr val="dk2"/>
                </a:solidFill>
              </a:defRPr>
            </a:lvl9pPr>
          </a:lstStyle>
          <a:p/>
        </p:txBody>
      </p:sp>
      <p:sp>
        <p:nvSpPr>
          <p:cNvPr id="1568" name="Google Shape;1568;p251"/>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160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1600"/>
              </a:spcBef>
              <a:spcAft>
                <a:spcPts val="160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1569" name="Google Shape;1569;p251"/>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0" name="Google Shape;1570;p251"/>
          <p:cNvSpPr/>
          <p:nvPr>
            <p:ph idx="3" type="pic"/>
          </p:nvPr>
        </p:nvSpPr>
        <p:spPr>
          <a:xfrm>
            <a:off x="8596800" y="223475"/>
            <a:ext cx="318600" cy="318600"/>
          </a:xfrm>
          <a:prstGeom prst="ellipse">
            <a:avLst/>
          </a:prstGeom>
          <a:noFill/>
          <a:ln>
            <a:noFill/>
          </a:ln>
        </p:spPr>
      </p:sp>
      <p:sp>
        <p:nvSpPr>
          <p:cNvPr id="1571" name="Google Shape;1571;p251"/>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2" name="Google Shape;1572;p251"/>
          <p:cNvSpPr/>
          <p:nvPr>
            <p:ph idx="5" type="pic"/>
          </p:nvPr>
        </p:nvSpPr>
        <p:spPr>
          <a:xfrm rot="10800000">
            <a:off x="228600" y="2561290"/>
            <a:ext cx="2262600" cy="2348400"/>
          </a:xfrm>
          <a:prstGeom prst="round1Rect">
            <a:avLst>
              <a:gd fmla="val 4873" name="adj"/>
            </a:avLst>
          </a:prstGeom>
          <a:noFill/>
          <a:ln>
            <a:noFill/>
          </a:ln>
        </p:spPr>
      </p:sp>
      <p:sp>
        <p:nvSpPr>
          <p:cNvPr id="1573" name="Google Shape;1573;p251"/>
          <p:cNvSpPr/>
          <p:nvPr>
            <p:ph idx="6" type="pic"/>
          </p:nvPr>
        </p:nvSpPr>
        <p:spPr>
          <a:xfrm>
            <a:off x="2486554" y="223525"/>
            <a:ext cx="2262600" cy="2348400"/>
          </a:xfrm>
          <a:prstGeom prst="round1Rect">
            <a:avLst>
              <a:gd fmla="val 4873" name="adj"/>
            </a:avLst>
          </a:prstGeom>
          <a:noFill/>
          <a:ln>
            <a:noFill/>
          </a:ln>
        </p:spPr>
      </p:sp>
      <p:sp>
        <p:nvSpPr>
          <p:cNvPr id="1574" name="Google Shape;1574;p251"/>
          <p:cNvSpPr/>
          <p:nvPr>
            <p:ph idx="7" type="pic"/>
          </p:nvPr>
        </p:nvSpPr>
        <p:spPr>
          <a:xfrm flipH="1" rot="10800000">
            <a:off x="2486554" y="2561290"/>
            <a:ext cx="2262600" cy="2348400"/>
          </a:xfrm>
          <a:prstGeom prst="round1Rect">
            <a:avLst>
              <a:gd fmla="val 4873" name="adj"/>
            </a:avLst>
          </a:prstGeom>
          <a:noFill/>
          <a:ln>
            <a:noFill/>
          </a:ln>
        </p:spPr>
      </p:sp>
      <p:sp>
        <p:nvSpPr>
          <p:cNvPr id="1575" name="Google Shape;1575;p251"/>
          <p:cNvSpPr/>
          <p:nvPr>
            <p:ph idx="8" type="pic"/>
          </p:nvPr>
        </p:nvSpPr>
        <p:spPr>
          <a:xfrm flipH="1">
            <a:off x="228600" y="224575"/>
            <a:ext cx="2262600" cy="2348400"/>
          </a:xfrm>
          <a:prstGeom prst="round1Rect">
            <a:avLst>
              <a:gd fmla="val 4873" name="adj"/>
            </a:avLst>
          </a:prstGeom>
          <a:noFill/>
          <a:ln>
            <a:noFill/>
          </a:ln>
        </p:spPr>
      </p:sp>
    </p:spTree>
  </p:cSld>
  <p:clrMapOvr>
    <a:masterClrMapping/>
  </p:clrMapOvr>
</p:sldLayout>
</file>

<file path=ppt/slideLayouts/slideLayout2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p:cSld name="SECTION_HEADER_2">
    <p:spTree>
      <p:nvGrpSpPr>
        <p:cNvPr id="1576" name="Shape 1576"/>
        <p:cNvGrpSpPr/>
        <p:nvPr/>
      </p:nvGrpSpPr>
      <p:grpSpPr>
        <a:xfrm>
          <a:off x="0" y="0"/>
          <a:ext cx="0" cy="0"/>
          <a:chOff x="0" y="0"/>
          <a:chExt cx="0" cy="0"/>
        </a:xfrm>
      </p:grpSpPr>
      <p:sp>
        <p:nvSpPr>
          <p:cNvPr id="1577" name="Google Shape;1577;p252"/>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78" name="Google Shape;1578;p252"/>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p:txBody>
      </p:sp>
      <p:sp>
        <p:nvSpPr>
          <p:cNvPr id="1579" name="Google Shape;1579;p252"/>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p:txBody>
      </p:sp>
      <p:sp>
        <p:nvSpPr>
          <p:cNvPr id="1580" name="Google Shape;1580;p252"/>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p:txBody>
      </p:sp>
      <p:sp>
        <p:nvSpPr>
          <p:cNvPr id="1581" name="Google Shape;1581;p252"/>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2800"/>
              <a:buNone/>
              <a:defRPr>
                <a:solidFill>
                  <a:schemeClr val="dk2"/>
                </a:solidFill>
              </a:defRPr>
            </a:lvl2pPr>
            <a:lvl3pPr lvl="2">
              <a:spcBef>
                <a:spcPts val="0"/>
              </a:spcBef>
              <a:spcAft>
                <a:spcPts val="0"/>
              </a:spcAft>
              <a:buClr>
                <a:schemeClr val="dk2"/>
              </a:buClr>
              <a:buSzPts val="2800"/>
              <a:buNone/>
              <a:defRPr>
                <a:solidFill>
                  <a:schemeClr val="dk2"/>
                </a:solidFill>
              </a:defRPr>
            </a:lvl3pPr>
            <a:lvl4pPr lvl="3">
              <a:spcBef>
                <a:spcPts val="0"/>
              </a:spcBef>
              <a:spcAft>
                <a:spcPts val="0"/>
              </a:spcAft>
              <a:buClr>
                <a:schemeClr val="dk2"/>
              </a:buClr>
              <a:buSzPts val="2800"/>
              <a:buNone/>
              <a:defRPr>
                <a:solidFill>
                  <a:schemeClr val="dk2"/>
                </a:solidFill>
              </a:defRPr>
            </a:lvl4pPr>
            <a:lvl5pPr lvl="4">
              <a:spcBef>
                <a:spcPts val="0"/>
              </a:spcBef>
              <a:spcAft>
                <a:spcPts val="0"/>
              </a:spcAft>
              <a:buClr>
                <a:schemeClr val="dk2"/>
              </a:buClr>
              <a:buSzPts val="2800"/>
              <a:buNone/>
              <a:defRPr>
                <a:solidFill>
                  <a:schemeClr val="dk2"/>
                </a:solidFill>
              </a:defRPr>
            </a:lvl5pPr>
            <a:lvl6pPr lvl="5">
              <a:spcBef>
                <a:spcPts val="0"/>
              </a:spcBef>
              <a:spcAft>
                <a:spcPts val="0"/>
              </a:spcAft>
              <a:buClr>
                <a:schemeClr val="dk2"/>
              </a:buClr>
              <a:buSzPts val="2800"/>
              <a:buNone/>
              <a:defRPr>
                <a:solidFill>
                  <a:schemeClr val="dk2"/>
                </a:solidFill>
              </a:defRPr>
            </a:lvl6pPr>
            <a:lvl7pPr lvl="6">
              <a:spcBef>
                <a:spcPts val="0"/>
              </a:spcBef>
              <a:spcAft>
                <a:spcPts val="0"/>
              </a:spcAft>
              <a:buClr>
                <a:schemeClr val="dk2"/>
              </a:buClr>
              <a:buSzPts val="2800"/>
              <a:buNone/>
              <a:defRPr>
                <a:solidFill>
                  <a:schemeClr val="dk2"/>
                </a:solidFill>
              </a:defRPr>
            </a:lvl7pPr>
            <a:lvl8pPr lvl="7">
              <a:spcBef>
                <a:spcPts val="0"/>
              </a:spcBef>
              <a:spcAft>
                <a:spcPts val="0"/>
              </a:spcAft>
              <a:buClr>
                <a:schemeClr val="dk2"/>
              </a:buClr>
              <a:buSzPts val="2800"/>
              <a:buNone/>
              <a:defRPr>
                <a:solidFill>
                  <a:schemeClr val="dk2"/>
                </a:solidFill>
              </a:defRPr>
            </a:lvl8pPr>
            <a:lvl9pPr lvl="8">
              <a:spcBef>
                <a:spcPts val="0"/>
              </a:spcBef>
              <a:spcAft>
                <a:spcPts val="0"/>
              </a:spcAft>
              <a:buClr>
                <a:schemeClr val="dk2"/>
              </a:buClr>
              <a:buSzPts val="2800"/>
              <a:buNone/>
              <a:defRPr>
                <a:solidFill>
                  <a:schemeClr val="dk2"/>
                </a:solidFill>
              </a:defRPr>
            </a:lvl9pPr>
          </a:lstStyle>
          <a:p/>
        </p:txBody>
      </p:sp>
      <p:sp>
        <p:nvSpPr>
          <p:cNvPr id="1582" name="Google Shape;1582;p252"/>
          <p:cNvSpPr/>
          <p:nvPr>
            <p:ph idx="6" type="pic"/>
          </p:nvPr>
        </p:nvSpPr>
        <p:spPr>
          <a:xfrm>
            <a:off x="8596800" y="223475"/>
            <a:ext cx="318600" cy="318600"/>
          </a:xfrm>
          <a:prstGeom prst="ellipse">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amp; Benefits">
  <p:cSld name="CUSTOM_7">
    <p:spTree>
      <p:nvGrpSpPr>
        <p:cNvPr id="131" name="Shape 131"/>
        <p:cNvGrpSpPr/>
        <p:nvPr/>
      </p:nvGrpSpPr>
      <p:grpSpPr>
        <a:xfrm>
          <a:off x="0" y="0"/>
          <a:ext cx="0" cy="0"/>
          <a:chOff x="0" y="0"/>
          <a:chExt cx="0" cy="0"/>
        </a:xfrm>
      </p:grpSpPr>
      <p:sp>
        <p:nvSpPr>
          <p:cNvPr id="132" name="Google Shape;132;p27"/>
          <p:cNvSpPr txBox="1"/>
          <p:nvPr>
            <p:ph idx="1" type="subTitle"/>
          </p:nvPr>
        </p:nvSpPr>
        <p:spPr>
          <a:xfrm>
            <a:off x="-394525" y="762900"/>
            <a:ext cx="29583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3" name="Google Shape;133;p27"/>
          <p:cNvSpPr txBox="1"/>
          <p:nvPr>
            <p:ph idx="2" type="subTitle"/>
          </p:nvPr>
        </p:nvSpPr>
        <p:spPr>
          <a:xfrm>
            <a:off x="7780000" y="76290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34" name="Google Shape;134;p27"/>
          <p:cNvSpPr txBox="1"/>
          <p:nvPr>
            <p:ph idx="3" type="subTitle"/>
          </p:nvPr>
        </p:nvSpPr>
        <p:spPr>
          <a:xfrm>
            <a:off x="-867225" y="1991550"/>
            <a:ext cx="2011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35" name="Google Shape;135;p27"/>
          <p:cNvSpPr txBox="1"/>
          <p:nvPr>
            <p:ph idx="4" type="subTitle"/>
          </p:nvPr>
        </p:nvSpPr>
        <p:spPr>
          <a:xfrm>
            <a:off x="1384800" y="199155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6" name="Google Shape;136;p27"/>
          <p:cNvSpPr txBox="1"/>
          <p:nvPr>
            <p:ph idx="5" type="subTitle"/>
          </p:nvPr>
        </p:nvSpPr>
        <p:spPr>
          <a:xfrm>
            <a:off x="3556975" y="1991550"/>
            <a:ext cx="4403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b="0" sz="600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p:txBody>
      </p:sp>
      <p:sp>
        <p:nvSpPr>
          <p:cNvPr id="137" name="Google Shape;137;p27"/>
          <p:cNvSpPr txBox="1"/>
          <p:nvPr>
            <p:ph idx="6" type="subTitle"/>
          </p:nvPr>
        </p:nvSpPr>
        <p:spPr>
          <a:xfrm>
            <a:off x="8207225" y="1991550"/>
            <a:ext cx="2216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8" name="Google Shape;138;p27"/>
          <p:cNvSpPr txBox="1"/>
          <p:nvPr>
            <p:ph idx="7" type="subTitle"/>
          </p:nvPr>
        </p:nvSpPr>
        <p:spPr>
          <a:xfrm>
            <a:off x="307950" y="3220200"/>
            <a:ext cx="38076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39" name="Google Shape;139;p27"/>
          <p:cNvSpPr txBox="1"/>
          <p:nvPr>
            <p:ph idx="8" type="subTitle"/>
          </p:nvPr>
        </p:nvSpPr>
        <p:spPr>
          <a:xfrm>
            <a:off x="4367925" y="3220200"/>
            <a:ext cx="21210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40" name="Google Shape;140;p27"/>
          <p:cNvSpPr txBox="1"/>
          <p:nvPr>
            <p:ph idx="9" type="subTitle"/>
          </p:nvPr>
        </p:nvSpPr>
        <p:spPr>
          <a:xfrm>
            <a:off x="6718750" y="3220200"/>
            <a:ext cx="238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41" name="Google Shape;141;p27"/>
          <p:cNvSpPr txBox="1"/>
          <p:nvPr>
            <p:ph idx="13" type="subTitle"/>
          </p:nvPr>
        </p:nvSpPr>
        <p:spPr>
          <a:xfrm>
            <a:off x="2793625" y="762900"/>
            <a:ext cx="2143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142" name="Google Shape;142;p27"/>
          <p:cNvSpPr txBox="1"/>
          <p:nvPr>
            <p:ph idx="14" type="subTitle"/>
          </p:nvPr>
        </p:nvSpPr>
        <p:spPr>
          <a:xfrm>
            <a:off x="5151963" y="762900"/>
            <a:ext cx="241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143" name="Google Shape;143;p27"/>
          <p:cNvSpPr/>
          <p:nvPr>
            <p:ph idx="15" type="pic"/>
          </p:nvPr>
        </p:nvSpPr>
        <p:spPr>
          <a:xfrm>
            <a:off x="8596800" y="223475"/>
            <a:ext cx="318600" cy="318600"/>
          </a:xfrm>
          <a:prstGeom prst="ellipse">
            <a:avLst/>
          </a:prstGeom>
          <a:noFill/>
          <a:ln>
            <a:noFill/>
          </a:ln>
        </p:spPr>
      </p:sp>
      <p:sp>
        <p:nvSpPr>
          <p:cNvPr id="144" name="Google Shape;144;p27"/>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8">
    <p:spTree>
      <p:nvGrpSpPr>
        <p:cNvPr id="145" name="Shape 145"/>
        <p:cNvGrpSpPr/>
        <p:nvPr/>
      </p:nvGrpSpPr>
      <p:grpSpPr>
        <a:xfrm>
          <a:off x="0" y="0"/>
          <a:ext cx="0" cy="0"/>
          <a:chOff x="0" y="0"/>
          <a:chExt cx="0" cy="0"/>
        </a:xfrm>
      </p:grpSpPr>
      <p:sp>
        <p:nvSpPr>
          <p:cNvPr id="146" name="Google Shape;146;p28"/>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47" name="Google Shape;147;p28"/>
          <p:cNvSpPr/>
          <p:nvPr>
            <p:ph idx="2" type="pic"/>
          </p:nvPr>
        </p:nvSpPr>
        <p:spPr>
          <a:xfrm>
            <a:off x="8596800" y="223475"/>
            <a:ext cx="318600" cy="318600"/>
          </a:xfrm>
          <a:prstGeom prst="ellipse">
            <a:avLst/>
          </a:prstGeom>
          <a:noFill/>
          <a:ln>
            <a:noFill/>
          </a:ln>
        </p:spPr>
      </p:sp>
      <p:sp>
        <p:nvSpPr>
          <p:cNvPr id="148" name="Google Shape;148;p28"/>
          <p:cNvSpPr txBox="1"/>
          <p:nvPr>
            <p:ph idx="1" type="subTitle"/>
          </p:nvPr>
        </p:nvSpPr>
        <p:spPr>
          <a:xfrm>
            <a:off x="3831000" y="327150"/>
            <a:ext cx="4500300" cy="120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9" name="Google Shape;149;p2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Graph">
  <p:cSld name="CUSTOM_8_1">
    <p:spTree>
      <p:nvGrpSpPr>
        <p:cNvPr id="150" name="Shape 150"/>
        <p:cNvGrpSpPr/>
        <p:nvPr/>
      </p:nvGrpSpPr>
      <p:grpSpPr>
        <a:xfrm>
          <a:off x="0" y="0"/>
          <a:ext cx="0" cy="0"/>
          <a:chOff x="0" y="0"/>
          <a:chExt cx="0" cy="0"/>
        </a:xfrm>
      </p:grpSpPr>
      <p:sp>
        <p:nvSpPr>
          <p:cNvPr id="151" name="Google Shape;151;p29"/>
          <p:cNvSpPr txBox="1"/>
          <p:nvPr>
            <p:ph idx="1" type="subTitle"/>
          </p:nvPr>
        </p:nvSpPr>
        <p:spPr>
          <a:xfrm>
            <a:off x="955475" y="1615450"/>
            <a:ext cx="3291600" cy="2850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29"/>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153" name="Google Shape;153;p29"/>
          <p:cNvSpPr/>
          <p:nvPr>
            <p:ph idx="2" type="pic"/>
          </p:nvPr>
        </p:nvSpPr>
        <p:spPr>
          <a:xfrm>
            <a:off x="8596800" y="223475"/>
            <a:ext cx="318600" cy="318600"/>
          </a:xfrm>
          <a:prstGeom prst="ellipse">
            <a:avLst/>
          </a:prstGeom>
          <a:noFill/>
          <a:ln>
            <a:noFill/>
          </a:ln>
        </p:spPr>
      </p:sp>
      <p:sp>
        <p:nvSpPr>
          <p:cNvPr id="154" name="Google Shape;154;p29"/>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Solution">
  <p:cSld name="CUSTOM_9">
    <p:bg>
      <p:bgPr>
        <a:solidFill>
          <a:schemeClr val="accent1"/>
        </a:solidFill>
      </p:bgPr>
    </p:bg>
    <p:spTree>
      <p:nvGrpSpPr>
        <p:cNvPr id="155" name="Shape 155"/>
        <p:cNvGrpSpPr/>
        <p:nvPr/>
      </p:nvGrpSpPr>
      <p:grpSpPr>
        <a:xfrm>
          <a:off x="0" y="0"/>
          <a:ext cx="0" cy="0"/>
          <a:chOff x="0" y="0"/>
          <a:chExt cx="0" cy="0"/>
        </a:xfrm>
      </p:grpSpPr>
      <p:sp>
        <p:nvSpPr>
          <p:cNvPr id="156" name="Google Shape;156;p30"/>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30"/>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p:txBody>
      </p:sp>
      <p:sp>
        <p:nvSpPr>
          <p:cNvPr id="158" name="Google Shape;158;p30"/>
          <p:cNvSpPr txBox="1"/>
          <p:nvPr>
            <p:ph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59" name="Google Shape;159;p30"/>
          <p:cNvSpPr txBox="1"/>
          <p:nvPr>
            <p:ph idx="2"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60" name="Google Shape;160;p30"/>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1" name="Google Shape;161;p30"/>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It Works">
  <p:cSld name="CUSTOM_9_1">
    <p:bg>
      <p:bgPr>
        <a:solidFill>
          <a:schemeClr val="accent1"/>
        </a:solidFill>
      </p:bgPr>
    </p:bg>
    <p:spTree>
      <p:nvGrpSpPr>
        <p:cNvPr id="162" name="Shape 162"/>
        <p:cNvGrpSpPr/>
        <p:nvPr/>
      </p:nvGrpSpPr>
      <p:grpSpPr>
        <a:xfrm>
          <a:off x="0" y="0"/>
          <a:ext cx="0" cy="0"/>
          <a:chOff x="0" y="0"/>
          <a:chExt cx="0" cy="0"/>
        </a:xfrm>
      </p:grpSpPr>
      <p:sp>
        <p:nvSpPr>
          <p:cNvPr id="163" name="Google Shape;163;p31"/>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31"/>
          <p:cNvSpPr/>
          <p:nvPr>
            <p:ph idx="2" type="pic"/>
          </p:nvPr>
        </p:nvSpPr>
        <p:spPr>
          <a:xfrm rot="-5400000">
            <a:off x="-113050" y="322725"/>
            <a:ext cx="4911300" cy="4450500"/>
          </a:xfrm>
          <a:prstGeom prst="round2SameRect">
            <a:avLst>
              <a:gd fmla="val 2860" name="adj1"/>
              <a:gd fmla="val 0" name="adj2"/>
            </a:avLst>
          </a:prstGeom>
          <a:noFill/>
          <a:ln>
            <a:noFill/>
          </a:ln>
        </p:spPr>
      </p:sp>
      <p:sp>
        <p:nvSpPr>
          <p:cNvPr id="165" name="Google Shape;165;p31"/>
          <p:cNvSpPr txBox="1"/>
          <p:nvPr>
            <p:ph idx="1" type="body"/>
          </p:nvPr>
        </p:nvSpPr>
        <p:spPr>
          <a:xfrm>
            <a:off x="5364025" y="704025"/>
            <a:ext cx="3437700" cy="353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Albert Sans"/>
              <a:buChar char="●"/>
              <a:defRPr>
                <a:solidFill>
                  <a:schemeClr val="dk2"/>
                </a:solidFill>
              </a:defRPr>
            </a:lvl1pPr>
            <a:lvl2pPr indent="-317500" lvl="1" marL="914400">
              <a:spcBef>
                <a:spcPts val="0"/>
              </a:spcBef>
              <a:spcAft>
                <a:spcPts val="0"/>
              </a:spcAft>
              <a:buClr>
                <a:schemeClr val="dk2"/>
              </a:buClr>
              <a:buSzPts val="1400"/>
              <a:buFont typeface="Albert Sans"/>
              <a:buChar char="○"/>
              <a:defRPr>
                <a:solidFill>
                  <a:schemeClr val="dk2"/>
                </a:solidFill>
              </a:defRPr>
            </a:lvl2pPr>
            <a:lvl3pPr indent="-317500" lvl="2" marL="1371600">
              <a:spcBef>
                <a:spcPts val="0"/>
              </a:spcBef>
              <a:spcAft>
                <a:spcPts val="0"/>
              </a:spcAft>
              <a:buClr>
                <a:schemeClr val="dk2"/>
              </a:buClr>
              <a:buSzPts val="1400"/>
              <a:buFont typeface="Albert Sans"/>
              <a:buChar char="■"/>
              <a:defRPr>
                <a:solidFill>
                  <a:schemeClr val="dk2"/>
                </a:solidFill>
              </a:defRPr>
            </a:lvl3pPr>
            <a:lvl4pPr indent="-317500" lvl="3" marL="1828800">
              <a:spcBef>
                <a:spcPts val="0"/>
              </a:spcBef>
              <a:spcAft>
                <a:spcPts val="0"/>
              </a:spcAft>
              <a:buClr>
                <a:schemeClr val="dk2"/>
              </a:buClr>
              <a:buSzPts val="1400"/>
              <a:buFont typeface="Albert Sans"/>
              <a:buChar char="●"/>
              <a:defRPr>
                <a:solidFill>
                  <a:schemeClr val="dk2"/>
                </a:solidFill>
              </a:defRPr>
            </a:lvl4pPr>
            <a:lvl5pPr indent="-317500" lvl="4" marL="2286000">
              <a:spcBef>
                <a:spcPts val="0"/>
              </a:spcBef>
              <a:spcAft>
                <a:spcPts val="0"/>
              </a:spcAft>
              <a:buClr>
                <a:schemeClr val="dk2"/>
              </a:buClr>
              <a:buSzPts val="1400"/>
              <a:buFont typeface="Albert Sans"/>
              <a:buChar char="○"/>
              <a:defRPr>
                <a:solidFill>
                  <a:schemeClr val="dk2"/>
                </a:solidFill>
              </a:defRPr>
            </a:lvl5pPr>
            <a:lvl6pPr indent="-317500" lvl="5" marL="2743200">
              <a:spcBef>
                <a:spcPts val="0"/>
              </a:spcBef>
              <a:spcAft>
                <a:spcPts val="0"/>
              </a:spcAft>
              <a:buClr>
                <a:schemeClr val="dk2"/>
              </a:buClr>
              <a:buSzPts val="1400"/>
              <a:buFont typeface="Albert Sans"/>
              <a:buChar char="■"/>
              <a:defRPr>
                <a:solidFill>
                  <a:schemeClr val="dk2"/>
                </a:solidFill>
              </a:defRPr>
            </a:lvl6pPr>
            <a:lvl7pPr indent="-317500" lvl="6" marL="3200400">
              <a:spcBef>
                <a:spcPts val="0"/>
              </a:spcBef>
              <a:spcAft>
                <a:spcPts val="0"/>
              </a:spcAft>
              <a:buClr>
                <a:schemeClr val="dk2"/>
              </a:buClr>
              <a:buSzPts val="1400"/>
              <a:buFont typeface="Albert Sans"/>
              <a:buChar char="●"/>
              <a:defRPr>
                <a:solidFill>
                  <a:schemeClr val="dk2"/>
                </a:solidFill>
              </a:defRPr>
            </a:lvl7pPr>
            <a:lvl8pPr indent="-317500" lvl="7" marL="3657600">
              <a:spcBef>
                <a:spcPts val="0"/>
              </a:spcBef>
              <a:spcAft>
                <a:spcPts val="0"/>
              </a:spcAft>
              <a:buClr>
                <a:schemeClr val="dk2"/>
              </a:buClr>
              <a:buSzPts val="1400"/>
              <a:buFont typeface="Albert Sans"/>
              <a:buChar char="○"/>
              <a:defRPr>
                <a:solidFill>
                  <a:schemeClr val="dk2"/>
                </a:solidFill>
              </a:defRPr>
            </a:lvl8pPr>
            <a:lvl9pPr indent="-317500" lvl="8" marL="4114800">
              <a:spcBef>
                <a:spcPts val="0"/>
              </a:spcBef>
              <a:spcAft>
                <a:spcPts val="0"/>
              </a:spcAft>
              <a:buClr>
                <a:schemeClr val="dk2"/>
              </a:buClr>
              <a:buSzPts val="1400"/>
              <a:buFont typeface="Albert Sans"/>
              <a:buChar char="■"/>
              <a:defRPr>
                <a:solidFill>
                  <a:schemeClr val="dk2"/>
                </a:solidFill>
              </a:defRPr>
            </a:lvl9pPr>
          </a:lstStyle>
          <a:p/>
        </p:txBody>
      </p:sp>
      <p:sp>
        <p:nvSpPr>
          <p:cNvPr id="166" name="Google Shape;166;p31"/>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7" name="Google Shape;167;p31"/>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Audience Venn Diagram">
  <p:cSld name="CUSTOM_10">
    <p:spTree>
      <p:nvGrpSpPr>
        <p:cNvPr id="168" name="Shape 168"/>
        <p:cNvGrpSpPr/>
        <p:nvPr/>
      </p:nvGrpSpPr>
      <p:grpSpPr>
        <a:xfrm>
          <a:off x="0" y="0"/>
          <a:ext cx="0" cy="0"/>
          <a:chOff x="0" y="0"/>
          <a:chExt cx="0" cy="0"/>
        </a:xfrm>
      </p:grpSpPr>
      <p:sp>
        <p:nvSpPr>
          <p:cNvPr id="169" name="Google Shape;169;p32"/>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0" name="Google Shape;170;p32"/>
          <p:cNvSpPr txBox="1"/>
          <p:nvPr>
            <p:ph idx="2" type="title"/>
          </p:nvPr>
        </p:nvSpPr>
        <p:spPr>
          <a:xfrm>
            <a:off x="956150" y="39420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p:txBody>
      </p:sp>
      <p:sp>
        <p:nvSpPr>
          <p:cNvPr id="171" name="Google Shape;171;p32"/>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3 Concepts">
  <p:cSld name="CUSTOM_11">
    <p:bg>
      <p:bgPr>
        <a:solidFill>
          <a:schemeClr val="accent2"/>
        </a:solidFill>
      </p:bgPr>
    </p:bg>
    <p:spTree>
      <p:nvGrpSpPr>
        <p:cNvPr id="172" name="Shape 172"/>
        <p:cNvGrpSpPr/>
        <p:nvPr/>
      </p:nvGrpSpPr>
      <p:grpSpPr>
        <a:xfrm>
          <a:off x="0" y="0"/>
          <a:ext cx="0" cy="0"/>
          <a:chOff x="0" y="0"/>
          <a:chExt cx="0" cy="0"/>
        </a:xfrm>
      </p:grpSpPr>
      <p:sp>
        <p:nvSpPr>
          <p:cNvPr id="173" name="Google Shape;173;p33"/>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3"/>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p:txBody>
      </p:sp>
      <p:sp>
        <p:nvSpPr>
          <p:cNvPr id="175" name="Google Shape;175;p33"/>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76" name="Google Shape;176;p33"/>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77" name="Google Shape;177;p33"/>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78" name="Google Shape;178;p33"/>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79" name="Google Shape;179;p33"/>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0" name="Google Shape;180;p33"/>
          <p:cNvSpPr txBox="1"/>
          <p:nvPr>
            <p:ph idx="6" type="body"/>
          </p:nvPr>
        </p:nvSpPr>
        <p:spPr>
          <a:xfrm>
            <a:off x="6068972"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81" name="Google Shape;181;p33"/>
          <p:cNvSpPr/>
          <p:nvPr>
            <p:ph idx="7" type="pic"/>
          </p:nvPr>
        </p:nvSpPr>
        <p:spPr>
          <a:xfrm>
            <a:off x="8596800" y="223475"/>
            <a:ext cx="318600" cy="318600"/>
          </a:xfrm>
          <a:prstGeom prst="ellipse">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6 Concepts">
  <p:cSld name="CUSTOM_11_1">
    <p:bg>
      <p:bgPr>
        <a:solidFill>
          <a:schemeClr val="accent2"/>
        </a:solidFill>
      </p:bgPr>
    </p:bg>
    <p:spTree>
      <p:nvGrpSpPr>
        <p:cNvPr id="182" name="Shape 182"/>
        <p:cNvGrpSpPr/>
        <p:nvPr/>
      </p:nvGrpSpPr>
      <p:grpSpPr>
        <a:xfrm>
          <a:off x="0" y="0"/>
          <a:ext cx="0" cy="0"/>
          <a:chOff x="0" y="0"/>
          <a:chExt cx="0" cy="0"/>
        </a:xfrm>
      </p:grpSpPr>
      <p:sp>
        <p:nvSpPr>
          <p:cNvPr id="183" name="Google Shape;183;p34"/>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4"/>
          <p:cNvSpPr txBox="1"/>
          <p:nvPr>
            <p:ph idx="1" type="subTitle"/>
          </p:nvPr>
        </p:nvSpPr>
        <p:spPr>
          <a:xfrm>
            <a:off x="1062065"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5" name="Google Shape;185;p34"/>
          <p:cNvSpPr txBox="1"/>
          <p:nvPr>
            <p:ph idx="2" type="subTitle"/>
          </p:nvPr>
        </p:nvSpPr>
        <p:spPr>
          <a:xfrm>
            <a:off x="350769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6" name="Google Shape;186;p34"/>
          <p:cNvSpPr txBox="1"/>
          <p:nvPr>
            <p:ph idx="3" type="subTitle"/>
          </p:nvPr>
        </p:nvSpPr>
        <p:spPr>
          <a:xfrm>
            <a:off x="595664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87" name="Google Shape;187;p34"/>
          <p:cNvSpPr txBox="1"/>
          <p:nvPr>
            <p:ph idx="4" type="body"/>
          </p:nvPr>
        </p:nvSpPr>
        <p:spPr>
          <a:xfrm>
            <a:off x="1172475"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88" name="Google Shape;188;p34"/>
          <p:cNvSpPr txBox="1"/>
          <p:nvPr>
            <p:ph idx="5" type="body"/>
          </p:nvPr>
        </p:nvSpPr>
        <p:spPr>
          <a:xfrm>
            <a:off x="361810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89" name="Google Shape;189;p34"/>
          <p:cNvSpPr txBox="1"/>
          <p:nvPr>
            <p:ph idx="6" type="body"/>
          </p:nvPr>
        </p:nvSpPr>
        <p:spPr>
          <a:xfrm>
            <a:off x="606705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0" name="Google Shape;190;p34"/>
          <p:cNvSpPr txBox="1"/>
          <p:nvPr>
            <p:ph idx="7" type="subTitle"/>
          </p:nvPr>
        </p:nvSpPr>
        <p:spPr>
          <a:xfrm>
            <a:off x="5956640"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1" name="Google Shape;191;p34"/>
          <p:cNvSpPr txBox="1"/>
          <p:nvPr>
            <p:ph idx="8" type="body"/>
          </p:nvPr>
        </p:nvSpPr>
        <p:spPr>
          <a:xfrm>
            <a:off x="3618088"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2" name="Google Shape;192;p34"/>
          <p:cNvSpPr txBox="1"/>
          <p:nvPr>
            <p:ph idx="9" type="subTitle"/>
          </p:nvPr>
        </p:nvSpPr>
        <p:spPr>
          <a:xfrm>
            <a:off x="3508752"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3" name="Google Shape;193;p34"/>
          <p:cNvSpPr txBox="1"/>
          <p:nvPr>
            <p:ph idx="13" type="body"/>
          </p:nvPr>
        </p:nvSpPr>
        <p:spPr>
          <a:xfrm>
            <a:off x="1171275"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4" name="Google Shape;194;p34"/>
          <p:cNvSpPr txBox="1"/>
          <p:nvPr>
            <p:ph idx="14" type="subTitle"/>
          </p:nvPr>
        </p:nvSpPr>
        <p:spPr>
          <a:xfrm>
            <a:off x="1060865"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5" name="Google Shape;195;p34"/>
          <p:cNvSpPr txBox="1"/>
          <p:nvPr>
            <p:ph idx="15" type="body"/>
          </p:nvPr>
        </p:nvSpPr>
        <p:spPr>
          <a:xfrm>
            <a:off x="6067050"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196" name="Google Shape;196;p34"/>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197" name="Google Shape;197;p34"/>
          <p:cNvSpPr/>
          <p:nvPr>
            <p:ph idx="16" type="pic"/>
          </p:nvPr>
        </p:nvSpPr>
        <p:spPr>
          <a:xfrm>
            <a:off x="8596800" y="223475"/>
            <a:ext cx="318600" cy="318600"/>
          </a:xfrm>
          <a:prstGeom prst="ellipse">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Graph">
  <p:cSld name="CUSTOM_12">
    <p:spTree>
      <p:nvGrpSpPr>
        <p:cNvPr id="198" name="Shape 198"/>
        <p:cNvGrpSpPr/>
        <p:nvPr/>
      </p:nvGrpSpPr>
      <p:grpSpPr>
        <a:xfrm>
          <a:off x="0" y="0"/>
          <a:ext cx="0" cy="0"/>
          <a:chOff x="0" y="0"/>
          <a:chExt cx="0" cy="0"/>
        </a:xfrm>
      </p:grpSpPr>
      <p:sp>
        <p:nvSpPr>
          <p:cNvPr id="199" name="Google Shape;199;p35"/>
          <p:cNvSpPr txBox="1"/>
          <p:nvPr>
            <p:ph idx="1" type="subTitle"/>
          </p:nvPr>
        </p:nvSpPr>
        <p:spPr>
          <a:xfrm>
            <a:off x="960850" y="3191652"/>
            <a:ext cx="40827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200" name="Google Shape;200;p35"/>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p:txBody>
      </p:sp>
      <p:sp>
        <p:nvSpPr>
          <p:cNvPr id="201" name="Google Shape;201;p35"/>
          <p:cNvSpPr txBox="1"/>
          <p:nvPr>
            <p:ph idx="2"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2" name="Google Shape;202;p35"/>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Graph">
  <p:cSld name="CUSTOM_13">
    <p:bg>
      <p:bgPr>
        <a:solidFill>
          <a:schemeClr val="accent2"/>
        </a:solidFill>
      </p:bgPr>
    </p:bg>
    <p:spTree>
      <p:nvGrpSpPr>
        <p:cNvPr id="203" name="Shape 203"/>
        <p:cNvGrpSpPr/>
        <p:nvPr/>
      </p:nvGrpSpPr>
      <p:grpSpPr>
        <a:xfrm>
          <a:off x="0" y="0"/>
          <a:ext cx="0" cy="0"/>
          <a:chOff x="0" y="0"/>
          <a:chExt cx="0" cy="0"/>
        </a:xfrm>
      </p:grpSpPr>
      <p:sp>
        <p:nvSpPr>
          <p:cNvPr id="204" name="Google Shape;204;p36"/>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6"/>
          <p:cNvSpPr txBox="1"/>
          <p:nvPr>
            <p:ph idx="1" type="subTitle"/>
          </p:nvPr>
        </p:nvSpPr>
        <p:spPr>
          <a:xfrm>
            <a:off x="5251039" y="2593520"/>
            <a:ext cx="25716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06" name="Google Shape;206;p36"/>
          <p:cNvSpPr txBox="1"/>
          <p:nvPr>
            <p:ph idx="2" type="subTitle"/>
          </p:nvPr>
        </p:nvSpPr>
        <p:spPr>
          <a:xfrm>
            <a:off x="5233275" y="763675"/>
            <a:ext cx="3576600" cy="133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07" name="Google Shape;207;p36"/>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08" name="Google Shape;208;p36"/>
          <p:cNvSpPr txBox="1"/>
          <p:nvPr>
            <p:ph idx="3" type="title"/>
          </p:nvPr>
        </p:nvSpPr>
        <p:spPr>
          <a:xfrm>
            <a:off x="5251132"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09" name="Google Shape;209;p36"/>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0" name="Google Shape;210;p36"/>
          <p:cNvSpPr/>
          <p:nvPr>
            <p:ph idx="5" type="pic"/>
          </p:nvPr>
        </p:nvSpPr>
        <p:spPr>
          <a:xfrm>
            <a:off x="8596800" y="223475"/>
            <a:ext cx="318600" cy="318600"/>
          </a:xfrm>
          <a:prstGeom prst="ellipse">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Landscape">
  <p:cSld name="CUSTOM_14">
    <p:bg>
      <p:bgPr>
        <a:solidFill>
          <a:schemeClr val="lt1"/>
        </a:solidFill>
      </p:bgPr>
    </p:bg>
    <p:spTree>
      <p:nvGrpSpPr>
        <p:cNvPr id="211" name="Shape 211"/>
        <p:cNvGrpSpPr/>
        <p:nvPr/>
      </p:nvGrpSpPr>
      <p:grpSpPr>
        <a:xfrm>
          <a:off x="0" y="0"/>
          <a:ext cx="0" cy="0"/>
          <a:chOff x="0" y="0"/>
          <a:chExt cx="0" cy="0"/>
        </a:xfrm>
      </p:grpSpPr>
      <p:sp>
        <p:nvSpPr>
          <p:cNvPr id="212" name="Google Shape;212;p37"/>
          <p:cNvSpPr txBox="1"/>
          <p:nvPr>
            <p:ph idx="1" type="body"/>
          </p:nvPr>
        </p:nvSpPr>
        <p:spPr>
          <a:xfrm>
            <a:off x="656435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3" name="Google Shape;213;p37"/>
          <p:cNvSpPr txBox="1"/>
          <p:nvPr>
            <p:ph idx="2" type="body"/>
          </p:nvPr>
        </p:nvSpPr>
        <p:spPr>
          <a:xfrm>
            <a:off x="656435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4" name="Google Shape;214;p37"/>
          <p:cNvSpPr txBox="1"/>
          <p:nvPr>
            <p:ph idx="3" type="body"/>
          </p:nvPr>
        </p:nvSpPr>
        <p:spPr>
          <a:xfrm>
            <a:off x="656435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5" name="Google Shape;215;p37"/>
          <p:cNvSpPr txBox="1"/>
          <p:nvPr>
            <p:ph type="title"/>
          </p:nvPr>
        </p:nvSpPr>
        <p:spPr>
          <a:xfrm>
            <a:off x="370630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6" name="Google Shape;216;p37"/>
          <p:cNvSpPr txBox="1"/>
          <p:nvPr>
            <p:ph idx="4" type="body"/>
          </p:nvPr>
        </p:nvSpPr>
        <p:spPr>
          <a:xfrm>
            <a:off x="370630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17" name="Google Shape;217;p37"/>
          <p:cNvSpPr txBox="1"/>
          <p:nvPr>
            <p:ph idx="5"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18" name="Google Shape;218;p37"/>
          <p:cNvSpPr txBox="1"/>
          <p:nvPr>
            <p:ph idx="6" type="title"/>
          </p:nvPr>
        </p:nvSpPr>
        <p:spPr>
          <a:xfrm>
            <a:off x="956150"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219" name="Google Shape;219;p37"/>
          <p:cNvSpPr/>
          <p:nvPr>
            <p:ph idx="7" type="pic"/>
          </p:nvPr>
        </p:nvSpPr>
        <p:spPr>
          <a:xfrm>
            <a:off x="3205625" y="423875"/>
            <a:ext cx="422400" cy="422400"/>
          </a:xfrm>
          <a:prstGeom prst="ellipse">
            <a:avLst/>
          </a:prstGeom>
          <a:noFill/>
          <a:ln>
            <a:noFill/>
          </a:ln>
        </p:spPr>
      </p:sp>
      <p:sp>
        <p:nvSpPr>
          <p:cNvPr id="220" name="Google Shape;220;p37"/>
          <p:cNvSpPr/>
          <p:nvPr>
            <p:ph idx="8" type="pic"/>
          </p:nvPr>
        </p:nvSpPr>
        <p:spPr>
          <a:xfrm>
            <a:off x="6063675" y="423875"/>
            <a:ext cx="422400" cy="422400"/>
          </a:xfrm>
          <a:prstGeom prst="ellipse">
            <a:avLst/>
          </a:prstGeom>
          <a:noFill/>
          <a:ln>
            <a:noFill/>
          </a:ln>
        </p:spPr>
      </p:sp>
      <p:sp>
        <p:nvSpPr>
          <p:cNvPr id="221" name="Google Shape;221;p37"/>
          <p:cNvSpPr/>
          <p:nvPr>
            <p:ph idx="9" type="pic"/>
          </p:nvPr>
        </p:nvSpPr>
        <p:spPr>
          <a:xfrm>
            <a:off x="3205625" y="1653438"/>
            <a:ext cx="422400" cy="422400"/>
          </a:xfrm>
          <a:prstGeom prst="ellipse">
            <a:avLst/>
          </a:prstGeom>
          <a:noFill/>
          <a:ln>
            <a:noFill/>
          </a:ln>
        </p:spPr>
      </p:sp>
      <p:sp>
        <p:nvSpPr>
          <p:cNvPr id="222" name="Google Shape;222;p37"/>
          <p:cNvSpPr/>
          <p:nvPr>
            <p:ph idx="13" type="pic"/>
          </p:nvPr>
        </p:nvSpPr>
        <p:spPr>
          <a:xfrm>
            <a:off x="6063675" y="1653438"/>
            <a:ext cx="422400" cy="422400"/>
          </a:xfrm>
          <a:prstGeom prst="ellipse">
            <a:avLst/>
          </a:prstGeom>
          <a:noFill/>
          <a:ln>
            <a:noFill/>
          </a:ln>
        </p:spPr>
      </p:sp>
      <p:sp>
        <p:nvSpPr>
          <p:cNvPr id="223" name="Google Shape;223;p37"/>
          <p:cNvSpPr/>
          <p:nvPr>
            <p:ph idx="14" type="pic"/>
          </p:nvPr>
        </p:nvSpPr>
        <p:spPr>
          <a:xfrm>
            <a:off x="3205625" y="2881163"/>
            <a:ext cx="422400" cy="422400"/>
          </a:xfrm>
          <a:prstGeom prst="ellipse">
            <a:avLst/>
          </a:prstGeom>
          <a:noFill/>
          <a:ln>
            <a:noFill/>
          </a:ln>
        </p:spPr>
      </p:sp>
      <p:sp>
        <p:nvSpPr>
          <p:cNvPr id="224" name="Google Shape;224;p37"/>
          <p:cNvSpPr/>
          <p:nvPr>
            <p:ph idx="15" type="pic"/>
          </p:nvPr>
        </p:nvSpPr>
        <p:spPr>
          <a:xfrm>
            <a:off x="6063675" y="2881163"/>
            <a:ext cx="422400" cy="422400"/>
          </a:xfrm>
          <a:prstGeom prst="ellipse">
            <a:avLst/>
          </a:prstGeom>
          <a:noFill/>
          <a:ln>
            <a:noFill/>
          </a:ln>
        </p:spPr>
      </p:sp>
      <p:sp>
        <p:nvSpPr>
          <p:cNvPr id="225" name="Google Shape;225;p37"/>
          <p:cNvSpPr txBox="1"/>
          <p:nvPr>
            <p:ph idx="16" type="title"/>
          </p:nvPr>
        </p:nvSpPr>
        <p:spPr>
          <a:xfrm>
            <a:off x="656435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6" name="Google Shape;226;p37"/>
          <p:cNvSpPr txBox="1"/>
          <p:nvPr>
            <p:ph idx="17" type="title"/>
          </p:nvPr>
        </p:nvSpPr>
        <p:spPr>
          <a:xfrm>
            <a:off x="370630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7" name="Google Shape;227;p37"/>
          <p:cNvSpPr txBox="1"/>
          <p:nvPr>
            <p:ph idx="18" type="title"/>
          </p:nvPr>
        </p:nvSpPr>
        <p:spPr>
          <a:xfrm>
            <a:off x="656435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8" name="Google Shape;228;p37"/>
          <p:cNvSpPr txBox="1"/>
          <p:nvPr>
            <p:ph idx="19" type="title"/>
          </p:nvPr>
        </p:nvSpPr>
        <p:spPr>
          <a:xfrm>
            <a:off x="370630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29" name="Google Shape;229;p37"/>
          <p:cNvSpPr txBox="1"/>
          <p:nvPr>
            <p:ph idx="20" type="title"/>
          </p:nvPr>
        </p:nvSpPr>
        <p:spPr>
          <a:xfrm>
            <a:off x="656435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230" name="Google Shape;230;p37"/>
          <p:cNvSpPr txBox="1"/>
          <p:nvPr>
            <p:ph idx="21" type="body"/>
          </p:nvPr>
        </p:nvSpPr>
        <p:spPr>
          <a:xfrm>
            <a:off x="370630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1" name="Google Shape;231;p37"/>
          <p:cNvSpPr txBox="1"/>
          <p:nvPr>
            <p:ph idx="22" type="body"/>
          </p:nvPr>
        </p:nvSpPr>
        <p:spPr>
          <a:xfrm>
            <a:off x="370630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232" name="Google Shape;232;p37"/>
          <p:cNvSpPr/>
          <p:nvPr>
            <p:ph idx="23" type="pic"/>
          </p:nvPr>
        </p:nvSpPr>
        <p:spPr>
          <a:xfrm>
            <a:off x="8596800" y="223475"/>
            <a:ext cx="318600" cy="318600"/>
          </a:xfrm>
          <a:prstGeom prst="ellipse">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233" name="Shape 233"/>
        <p:cNvGrpSpPr/>
        <p:nvPr/>
      </p:nvGrpSpPr>
      <p:grpSpPr>
        <a:xfrm>
          <a:off x="0" y="0"/>
          <a:ext cx="0" cy="0"/>
          <a:chOff x="0" y="0"/>
          <a:chExt cx="0" cy="0"/>
        </a:xfrm>
      </p:grpSpPr>
      <p:sp>
        <p:nvSpPr>
          <p:cNvPr id="234" name="Google Shape;234;p38"/>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8"/>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236" name="Google Shape;236;p38"/>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38"/>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38" name="Google Shape;238;p38"/>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9" name="Google Shape;239;p38"/>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6">
    <p:bg>
      <p:bgPr>
        <a:solidFill>
          <a:schemeClr val="lt1"/>
        </a:solidFill>
      </p:bgPr>
    </p:bg>
    <p:spTree>
      <p:nvGrpSpPr>
        <p:cNvPr id="240" name="Shape 240"/>
        <p:cNvGrpSpPr/>
        <p:nvPr/>
      </p:nvGrpSpPr>
      <p:grpSpPr>
        <a:xfrm>
          <a:off x="0" y="0"/>
          <a:ext cx="0" cy="0"/>
          <a:chOff x="0" y="0"/>
          <a:chExt cx="0" cy="0"/>
        </a:xfrm>
      </p:grpSpPr>
      <p:sp>
        <p:nvSpPr>
          <p:cNvPr id="241" name="Google Shape;241;p39"/>
          <p:cNvSpPr/>
          <p:nvPr/>
        </p:nvSpPr>
        <p:spPr>
          <a:xfrm rot="5400000">
            <a:off x="3618000" y="-382950"/>
            <a:ext cx="4914900" cy="5908500"/>
          </a:xfrm>
          <a:prstGeom prst="round2SameRect">
            <a:avLst>
              <a:gd fmla="val 3196"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9"/>
          <p:cNvSpPr/>
          <p:nvPr>
            <p:ph idx="2" type="pic"/>
          </p:nvPr>
        </p:nvSpPr>
        <p:spPr>
          <a:xfrm>
            <a:off x="3768625" y="934850"/>
            <a:ext cx="4630500" cy="2606700"/>
          </a:xfrm>
          <a:prstGeom prst="roundRect">
            <a:avLst>
              <a:gd fmla="val 1120" name="adj"/>
            </a:avLst>
          </a:prstGeom>
          <a:noFill/>
          <a:ln cap="flat" cmpd="sng" w="76200">
            <a:solidFill>
              <a:schemeClr val="dk2"/>
            </a:solidFill>
            <a:prstDash val="solid"/>
            <a:round/>
            <a:headEnd len="sm" w="sm" type="none"/>
            <a:tailEnd len="sm" w="sm" type="none"/>
          </a:ln>
        </p:spPr>
      </p:sp>
      <p:sp>
        <p:nvSpPr>
          <p:cNvPr id="243" name="Google Shape;243;p39"/>
          <p:cNvSpPr/>
          <p:nvPr>
            <p:ph idx="3"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44" name="Google Shape;244;p39"/>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39"/>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Desktop">
  <p:cSld name="CUSTOM_16_2">
    <p:bg>
      <p:bgPr>
        <a:solidFill>
          <a:schemeClr val="lt1"/>
        </a:solidFill>
      </p:bgPr>
    </p:bg>
    <p:spTree>
      <p:nvGrpSpPr>
        <p:cNvPr id="246" name="Shape 246"/>
        <p:cNvGrpSpPr/>
        <p:nvPr/>
      </p:nvGrpSpPr>
      <p:grpSpPr>
        <a:xfrm>
          <a:off x="0" y="0"/>
          <a:ext cx="0" cy="0"/>
          <a:chOff x="0" y="0"/>
          <a:chExt cx="0" cy="0"/>
        </a:xfrm>
      </p:grpSpPr>
      <p:sp>
        <p:nvSpPr>
          <p:cNvPr id="247" name="Google Shape;247;p40"/>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0"/>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40"/>
          <p:cNvSpPr/>
          <p:nvPr>
            <p:ph idx="2" type="pic"/>
          </p:nvPr>
        </p:nvSpPr>
        <p:spPr>
          <a:xfrm>
            <a:off x="8596800" y="223475"/>
            <a:ext cx="318600" cy="318600"/>
          </a:xfrm>
          <a:prstGeom prst="ellipse">
            <a:avLst/>
          </a:prstGeom>
          <a:noFill/>
          <a:ln>
            <a:noFill/>
          </a:ln>
        </p:spPr>
      </p:sp>
      <p:sp>
        <p:nvSpPr>
          <p:cNvPr id="250" name="Google Shape;250;p40"/>
          <p:cNvSpPr/>
          <p:nvPr>
            <p:ph idx="3" type="pic"/>
          </p:nvPr>
        </p:nvSpPr>
        <p:spPr>
          <a:xfrm>
            <a:off x="1931050" y="789375"/>
            <a:ext cx="5281800" cy="2973300"/>
          </a:xfrm>
          <a:prstGeom prst="roundRect">
            <a:avLst>
              <a:gd fmla="val 1120"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
  <p:cSld name="CUSTOM_16_1">
    <p:bg>
      <p:bgPr>
        <a:solidFill>
          <a:schemeClr val="lt1"/>
        </a:solidFill>
      </p:bgPr>
    </p:bg>
    <p:spTree>
      <p:nvGrpSpPr>
        <p:cNvPr id="251" name="Shape 251"/>
        <p:cNvGrpSpPr/>
        <p:nvPr/>
      </p:nvGrpSpPr>
      <p:grpSpPr>
        <a:xfrm>
          <a:off x="0" y="0"/>
          <a:ext cx="0" cy="0"/>
          <a:chOff x="0" y="0"/>
          <a:chExt cx="0" cy="0"/>
        </a:xfrm>
      </p:grpSpPr>
      <p:sp>
        <p:nvSpPr>
          <p:cNvPr id="252" name="Google Shape;252;p41"/>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41"/>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1"/>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55" name="Google Shape;255;p41"/>
          <p:cNvSpPr/>
          <p:nvPr>
            <p:ph idx="3" type="pic"/>
          </p:nvPr>
        </p:nvSpPr>
        <p:spPr>
          <a:xfrm>
            <a:off x="8596800" y="223475"/>
            <a:ext cx="318600" cy="318600"/>
          </a:xfrm>
          <a:prstGeom prst="ellipse">
            <a:avLst/>
          </a:prstGeom>
          <a:noFill/>
          <a:ln>
            <a:noFill/>
          </a:ln>
        </p:spPr>
      </p:sp>
      <p:sp>
        <p:nvSpPr>
          <p:cNvPr id="256" name="Google Shape;256;p41"/>
          <p:cNvSpPr/>
          <p:nvPr>
            <p:ph idx="4" type="pic"/>
          </p:nvPr>
        </p:nvSpPr>
        <p:spPr>
          <a:xfrm>
            <a:off x="376500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57" name="Google Shape;257;p41"/>
          <p:cNvSpPr/>
          <p:nvPr>
            <p:ph idx="5" type="pic"/>
          </p:nvPr>
        </p:nvSpPr>
        <p:spPr>
          <a:xfrm>
            <a:off x="67171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Tablet">
  <p:cSld name="CUSTOM_16_2_1">
    <p:bg>
      <p:bgPr>
        <a:solidFill>
          <a:schemeClr val="lt1"/>
        </a:solidFill>
      </p:bgPr>
    </p:bg>
    <p:spTree>
      <p:nvGrpSpPr>
        <p:cNvPr id="258" name="Shape 258"/>
        <p:cNvGrpSpPr/>
        <p:nvPr/>
      </p:nvGrpSpPr>
      <p:grpSpPr>
        <a:xfrm>
          <a:off x="0" y="0"/>
          <a:ext cx="0" cy="0"/>
          <a:chOff x="0" y="0"/>
          <a:chExt cx="0" cy="0"/>
        </a:xfrm>
      </p:grpSpPr>
      <p:sp>
        <p:nvSpPr>
          <p:cNvPr id="259" name="Google Shape;259;p42"/>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2"/>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2"/>
          <p:cNvSpPr/>
          <p:nvPr>
            <p:ph idx="2" type="pic"/>
          </p:nvPr>
        </p:nvSpPr>
        <p:spPr>
          <a:xfrm>
            <a:off x="8596800" y="223475"/>
            <a:ext cx="318600" cy="318600"/>
          </a:xfrm>
          <a:prstGeom prst="ellipse">
            <a:avLst/>
          </a:prstGeom>
          <a:noFill/>
          <a:ln>
            <a:noFill/>
          </a:ln>
        </p:spPr>
      </p:sp>
      <p:sp>
        <p:nvSpPr>
          <p:cNvPr id="262" name="Google Shape;262;p42"/>
          <p:cNvSpPr/>
          <p:nvPr>
            <p:ph idx="3" type="pic"/>
          </p:nvPr>
        </p:nvSpPr>
        <p:spPr>
          <a:xfrm>
            <a:off x="1988050" y="627575"/>
            <a:ext cx="5167800" cy="38883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6_1_1">
    <p:bg>
      <p:bgPr>
        <a:solidFill>
          <a:schemeClr val="lt1"/>
        </a:solidFill>
      </p:bgPr>
    </p:bg>
    <p:spTree>
      <p:nvGrpSpPr>
        <p:cNvPr id="263" name="Shape 263"/>
        <p:cNvGrpSpPr/>
        <p:nvPr/>
      </p:nvGrpSpPr>
      <p:grpSpPr>
        <a:xfrm>
          <a:off x="0" y="0"/>
          <a:ext cx="0" cy="0"/>
          <a:chOff x="0" y="0"/>
          <a:chExt cx="0" cy="0"/>
        </a:xfrm>
      </p:grpSpPr>
      <p:sp>
        <p:nvSpPr>
          <p:cNvPr id="264" name="Google Shape;264;p43"/>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265" name="Google Shape;265;p43"/>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6" name="Google Shape;266;p43"/>
          <p:cNvSpPr/>
          <p:nvPr>
            <p:ph idx="3" type="pic"/>
          </p:nvPr>
        </p:nvSpPr>
        <p:spPr>
          <a:xfrm>
            <a:off x="8596800" y="223475"/>
            <a:ext cx="318600" cy="318600"/>
          </a:xfrm>
          <a:prstGeom prst="ellipse">
            <a:avLst/>
          </a:prstGeom>
          <a:noFill/>
          <a:ln>
            <a:noFill/>
          </a:ln>
        </p:spPr>
      </p:sp>
      <p:sp>
        <p:nvSpPr>
          <p:cNvPr id="267" name="Google Shape;267;p43"/>
          <p:cNvSpPr/>
          <p:nvPr>
            <p:ph idx="4" type="pic"/>
          </p:nvPr>
        </p:nvSpPr>
        <p:spPr>
          <a:xfrm>
            <a:off x="3874125" y="866550"/>
            <a:ext cx="4531500" cy="34095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7">
    <p:bg>
      <p:bgPr>
        <a:solidFill>
          <a:schemeClr val="lt1"/>
        </a:solidFill>
      </p:bgPr>
    </p:bg>
    <p:spTree>
      <p:nvGrpSpPr>
        <p:cNvPr id="268" name="Shape 268"/>
        <p:cNvGrpSpPr/>
        <p:nvPr/>
      </p:nvGrpSpPr>
      <p:grpSpPr>
        <a:xfrm>
          <a:off x="0" y="0"/>
          <a:ext cx="0" cy="0"/>
          <a:chOff x="0" y="0"/>
          <a:chExt cx="0" cy="0"/>
        </a:xfrm>
      </p:grpSpPr>
      <p:sp>
        <p:nvSpPr>
          <p:cNvPr id="269" name="Google Shape;269;p44"/>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0" name="Google Shape;270;p44"/>
          <p:cNvSpPr txBox="1"/>
          <p:nvPr>
            <p:ph idx="1" type="subTitle"/>
          </p:nvPr>
        </p:nvSpPr>
        <p:spPr>
          <a:xfrm>
            <a:off x="440281"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1" name="Google Shape;271;p44"/>
          <p:cNvSpPr txBox="1"/>
          <p:nvPr/>
        </p:nvSpPr>
        <p:spPr>
          <a:xfrm>
            <a:off x="871975" y="114300"/>
            <a:ext cx="1385400" cy="8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None/>
            </a:pPr>
            <a:r>
              <a:rPr b="1" lang="en">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272" name="Google Shape;272;p44"/>
          <p:cNvSpPr txBox="1"/>
          <p:nvPr>
            <p:ph idx="2" type="subTitle"/>
          </p:nvPr>
        </p:nvSpPr>
        <p:spPr>
          <a:xfrm>
            <a:off x="580888" y="3286575"/>
            <a:ext cx="1757100" cy="118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None/>
              <a:defRPr b="0" sz="100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273" name="Google Shape;273;p44"/>
          <p:cNvSpPr txBox="1"/>
          <p:nvPr>
            <p:ph idx="3" type="title"/>
          </p:nvPr>
        </p:nvSpPr>
        <p:spPr>
          <a:xfrm>
            <a:off x="440281"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ullquote">
  <p:cSld name="CUSTOM_18">
    <p:bg>
      <p:bgPr>
        <a:solidFill>
          <a:schemeClr val="accent2"/>
        </a:solidFill>
      </p:bgPr>
    </p:bg>
    <p:spTree>
      <p:nvGrpSpPr>
        <p:cNvPr id="274" name="Shape 274"/>
        <p:cNvGrpSpPr/>
        <p:nvPr/>
      </p:nvGrpSpPr>
      <p:grpSpPr>
        <a:xfrm>
          <a:off x="0" y="0"/>
          <a:ext cx="0" cy="0"/>
          <a:chOff x="0" y="0"/>
          <a:chExt cx="0" cy="0"/>
        </a:xfrm>
      </p:grpSpPr>
      <p:sp>
        <p:nvSpPr>
          <p:cNvPr id="275" name="Google Shape;275;p45"/>
          <p:cNvSpPr txBox="1"/>
          <p:nvPr>
            <p:ph idx="1" type="subTitle"/>
          </p:nvPr>
        </p:nvSpPr>
        <p:spPr>
          <a:xfrm>
            <a:off x="821950"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6" name="Google Shape;276;p45"/>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45"/>
          <p:cNvSpPr txBox="1"/>
          <p:nvPr>
            <p:ph idx="2" type="subTitle"/>
          </p:nvPr>
        </p:nvSpPr>
        <p:spPr>
          <a:xfrm>
            <a:off x="1062075" y="763675"/>
            <a:ext cx="70254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Font typeface="Nanum Myeongjo"/>
              <a:buNone/>
              <a:defRPr b="0" sz="360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278" name="Google Shape;278;p45"/>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9" name="Google Shape;279;p45"/>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280" name="Shape 280"/>
        <p:cNvGrpSpPr/>
        <p:nvPr/>
      </p:nvGrpSpPr>
      <p:grpSpPr>
        <a:xfrm>
          <a:off x="0" y="0"/>
          <a:ext cx="0" cy="0"/>
          <a:chOff x="0" y="0"/>
          <a:chExt cx="0" cy="0"/>
        </a:xfrm>
      </p:grpSpPr>
      <p:sp>
        <p:nvSpPr>
          <p:cNvPr id="281" name="Google Shape;281;p4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82" name="Google Shape;282;p4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283" name="Google Shape;283;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284" name="Shape 284"/>
        <p:cNvGrpSpPr/>
        <p:nvPr/>
      </p:nvGrpSpPr>
      <p:grpSpPr>
        <a:xfrm>
          <a:off x="0" y="0"/>
          <a:ext cx="0" cy="0"/>
          <a:chOff x="0" y="0"/>
          <a:chExt cx="0" cy="0"/>
        </a:xfrm>
      </p:grpSpPr>
      <p:sp>
        <p:nvSpPr>
          <p:cNvPr id="285" name="Google Shape;285;p47"/>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6" name="Google Shape;28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287" name="Shape 287"/>
        <p:cNvGrpSpPr/>
        <p:nvPr/>
      </p:nvGrpSpPr>
      <p:grpSpPr>
        <a:xfrm>
          <a:off x="0" y="0"/>
          <a:ext cx="0" cy="0"/>
          <a:chOff x="0" y="0"/>
          <a:chExt cx="0" cy="0"/>
        </a:xfrm>
      </p:grpSpPr>
      <p:sp>
        <p:nvSpPr>
          <p:cNvPr id="288" name="Google Shape;288;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9" name="Google Shape;289;p4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0" name="Google Shape;290;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_AND_TWO_COLUMNS_1">
    <p:spTree>
      <p:nvGrpSpPr>
        <p:cNvPr id="291" name="Shape 291"/>
        <p:cNvGrpSpPr/>
        <p:nvPr/>
      </p:nvGrpSpPr>
      <p:grpSpPr>
        <a:xfrm>
          <a:off x="0" y="0"/>
          <a:ext cx="0" cy="0"/>
          <a:chOff x="0" y="0"/>
          <a:chExt cx="0" cy="0"/>
        </a:xfrm>
      </p:grpSpPr>
      <p:sp>
        <p:nvSpPr>
          <p:cNvPr id="292" name="Google Shape;292;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3" name="Google Shape;293;p49"/>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4" name="Google Shape;294;p49"/>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95" name="Google Shape;29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296" name="Shape 296"/>
        <p:cNvGrpSpPr/>
        <p:nvPr/>
      </p:nvGrpSpPr>
      <p:grpSpPr>
        <a:xfrm>
          <a:off x="0" y="0"/>
          <a:ext cx="0" cy="0"/>
          <a:chOff x="0" y="0"/>
          <a:chExt cx="0" cy="0"/>
        </a:xfrm>
      </p:grpSpPr>
      <p:sp>
        <p:nvSpPr>
          <p:cNvPr id="297" name="Google Shape;297;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8" name="Google Shape;29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_1">
    <p:spTree>
      <p:nvGrpSpPr>
        <p:cNvPr id="299" name="Shape 299"/>
        <p:cNvGrpSpPr/>
        <p:nvPr/>
      </p:nvGrpSpPr>
      <p:grpSpPr>
        <a:xfrm>
          <a:off x="0" y="0"/>
          <a:ext cx="0" cy="0"/>
          <a:chOff x="0" y="0"/>
          <a:chExt cx="0" cy="0"/>
        </a:xfrm>
      </p:grpSpPr>
      <p:sp>
        <p:nvSpPr>
          <p:cNvPr id="300" name="Google Shape;300;p51"/>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1" name="Google Shape;301;p51"/>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02" name="Google Shape;30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_1">
    <p:spTree>
      <p:nvGrpSpPr>
        <p:cNvPr id="303" name="Shape 303"/>
        <p:cNvGrpSpPr/>
        <p:nvPr/>
      </p:nvGrpSpPr>
      <p:grpSpPr>
        <a:xfrm>
          <a:off x="0" y="0"/>
          <a:ext cx="0" cy="0"/>
          <a:chOff x="0" y="0"/>
          <a:chExt cx="0" cy="0"/>
        </a:xfrm>
      </p:grpSpPr>
      <p:sp>
        <p:nvSpPr>
          <p:cNvPr id="304" name="Google Shape;304;p52"/>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05" name="Google Shape;30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_1">
    <p:spTree>
      <p:nvGrpSpPr>
        <p:cNvPr id="306" name="Shape 306"/>
        <p:cNvGrpSpPr/>
        <p:nvPr/>
      </p:nvGrpSpPr>
      <p:grpSpPr>
        <a:xfrm>
          <a:off x="0" y="0"/>
          <a:ext cx="0" cy="0"/>
          <a:chOff x="0" y="0"/>
          <a:chExt cx="0" cy="0"/>
        </a:xfrm>
      </p:grpSpPr>
      <p:sp>
        <p:nvSpPr>
          <p:cNvPr id="307" name="Google Shape;307;p53"/>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5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09" name="Google Shape;309;p5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10" name="Google Shape;310;p5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17500" lvl="0" marL="457200">
              <a:spcBef>
                <a:spcPts val="0"/>
              </a:spcBef>
              <a:spcAft>
                <a:spcPts val="0"/>
              </a:spcAft>
              <a:buClr>
                <a:schemeClr val="dk1"/>
              </a:buClr>
              <a:buSzPts val="14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311" name="Google Shape;311;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_1">
    <p:spTree>
      <p:nvGrpSpPr>
        <p:cNvPr id="312" name="Shape 312"/>
        <p:cNvGrpSpPr/>
        <p:nvPr/>
      </p:nvGrpSpPr>
      <p:grpSpPr>
        <a:xfrm>
          <a:off x="0" y="0"/>
          <a:ext cx="0" cy="0"/>
          <a:chOff x="0" y="0"/>
          <a:chExt cx="0" cy="0"/>
        </a:xfrm>
      </p:grpSpPr>
      <p:sp>
        <p:nvSpPr>
          <p:cNvPr id="313" name="Google Shape;313;p5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400"/>
              <a:buNone/>
              <a:defRPr/>
            </a:lvl1pPr>
          </a:lstStyle>
          <a:p/>
        </p:txBody>
      </p:sp>
      <p:sp>
        <p:nvSpPr>
          <p:cNvPr id="314" name="Google Shape;31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_1">
    <p:spTree>
      <p:nvGrpSpPr>
        <p:cNvPr id="315" name="Shape 315"/>
        <p:cNvGrpSpPr/>
        <p:nvPr/>
      </p:nvGrpSpPr>
      <p:grpSpPr>
        <a:xfrm>
          <a:off x="0" y="0"/>
          <a:ext cx="0" cy="0"/>
          <a:chOff x="0" y="0"/>
          <a:chExt cx="0" cy="0"/>
        </a:xfrm>
      </p:grpSpPr>
      <p:sp>
        <p:nvSpPr>
          <p:cNvPr id="316" name="Google Shape;316;p5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5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17500" lvl="0" marL="457200" algn="ctr">
              <a:spcBef>
                <a:spcPts val="0"/>
              </a:spcBef>
              <a:spcAft>
                <a:spcPts val="0"/>
              </a:spcAft>
              <a:buSzPts val="14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318" name="Google Shape;318;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9" name="Shape 319"/>
        <p:cNvGrpSpPr/>
        <p:nvPr/>
      </p:nvGrpSpPr>
      <p:grpSpPr>
        <a:xfrm>
          <a:off x="0" y="0"/>
          <a:ext cx="0" cy="0"/>
          <a:chOff x="0" y="0"/>
          <a:chExt cx="0" cy="0"/>
        </a:xfrm>
      </p:grpSpPr>
      <p:sp>
        <p:nvSpPr>
          <p:cNvPr id="320" name="Google Shape;320;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CUSTOM_7_1">
    <p:spTree>
      <p:nvGrpSpPr>
        <p:cNvPr id="321" name="Shape 321"/>
        <p:cNvGrpSpPr/>
        <p:nvPr/>
      </p:nvGrpSpPr>
      <p:grpSpPr>
        <a:xfrm>
          <a:off x="0" y="0"/>
          <a:ext cx="0" cy="0"/>
          <a:chOff x="0" y="0"/>
          <a:chExt cx="0" cy="0"/>
        </a:xfrm>
      </p:grpSpPr>
      <p:sp>
        <p:nvSpPr>
          <p:cNvPr id="322" name="Google Shape;322;p57"/>
          <p:cNvSpPr txBox="1"/>
          <p:nvPr>
            <p:ph type="title"/>
          </p:nvPr>
        </p:nvSpPr>
        <p:spPr>
          <a:xfrm>
            <a:off x="677325" y="1832775"/>
            <a:ext cx="3217200" cy="14841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3" name="Google Shape;323;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24" name="Google Shape;324;p5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5" name="Google Shape;325;p5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6" name="Google Shape;326;p5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7" name="Google Shape;327;p5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8" name="Google Shape;328;p5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29" name="Google Shape;329;p5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CUSTOM_8_1_1">
    <p:spTree>
      <p:nvGrpSpPr>
        <p:cNvPr id="330" name="Shape 330"/>
        <p:cNvGrpSpPr/>
        <p:nvPr/>
      </p:nvGrpSpPr>
      <p:grpSpPr>
        <a:xfrm>
          <a:off x="0" y="0"/>
          <a:ext cx="0" cy="0"/>
          <a:chOff x="0" y="0"/>
          <a:chExt cx="0" cy="0"/>
        </a:xfrm>
      </p:grpSpPr>
      <p:sp>
        <p:nvSpPr>
          <p:cNvPr id="331" name="Google Shape;331;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2" name="Google Shape;332;p58"/>
          <p:cNvSpPr txBox="1"/>
          <p:nvPr>
            <p:ph idx="1" type="body"/>
          </p:nvPr>
        </p:nvSpPr>
        <p:spPr>
          <a:xfrm>
            <a:off x="311700" y="1152475"/>
            <a:ext cx="4473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3" name="Google Shape;333;p58"/>
          <p:cNvSpPr/>
          <p:nvPr>
            <p:ph idx="2" type="pic"/>
          </p:nvPr>
        </p:nvSpPr>
        <p:spPr>
          <a:xfrm>
            <a:off x="4992024" y="1152775"/>
            <a:ext cx="3840300" cy="3416400"/>
          </a:xfrm>
          <a:prstGeom prst="rect">
            <a:avLst/>
          </a:prstGeom>
          <a:noFill/>
          <a:ln>
            <a:noFill/>
          </a:ln>
        </p:spPr>
      </p:sp>
      <p:sp>
        <p:nvSpPr>
          <p:cNvPr id="334" name="Google Shape;334;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CUSTOM_1_1">
    <p:spTree>
      <p:nvGrpSpPr>
        <p:cNvPr id="335" name="Shape 335"/>
        <p:cNvGrpSpPr/>
        <p:nvPr/>
      </p:nvGrpSpPr>
      <p:grpSpPr>
        <a:xfrm>
          <a:off x="0" y="0"/>
          <a:ext cx="0" cy="0"/>
          <a:chOff x="0" y="0"/>
          <a:chExt cx="0" cy="0"/>
        </a:xfrm>
      </p:grpSpPr>
      <p:sp>
        <p:nvSpPr>
          <p:cNvPr id="336" name="Google Shape;33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37" name="Google Shape;337;p59"/>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38" name="Google Shape;338;p59"/>
          <p:cNvSpPr txBox="1"/>
          <p:nvPr>
            <p:ph idx="1" type="body"/>
          </p:nvPr>
        </p:nvSpPr>
        <p:spPr>
          <a:xfrm>
            <a:off x="48315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39" name="Google Shape;339;p5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0" name="Google Shape;340;p5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41" name="Google Shape;341;p5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CUSTOM_2_2">
    <p:spTree>
      <p:nvGrpSpPr>
        <p:cNvPr id="342" name="Shape 342"/>
        <p:cNvGrpSpPr/>
        <p:nvPr/>
      </p:nvGrpSpPr>
      <p:grpSpPr>
        <a:xfrm>
          <a:off x="0" y="0"/>
          <a:ext cx="0" cy="0"/>
          <a:chOff x="0" y="0"/>
          <a:chExt cx="0" cy="0"/>
        </a:xfrm>
      </p:grpSpPr>
      <p:sp>
        <p:nvSpPr>
          <p:cNvPr id="343" name="Google Shape;343;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44" name="Google Shape;344;p60"/>
          <p:cNvSpPr txBox="1"/>
          <p:nvPr>
            <p:ph idx="1" type="body"/>
          </p:nvPr>
        </p:nvSpPr>
        <p:spPr>
          <a:xfrm>
            <a:off x="4831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5" name="Google Shape;345;p6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6" name="Google Shape;346;p60"/>
          <p:cNvSpPr txBox="1"/>
          <p:nvPr>
            <p:ph idx="3"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47" name="Google Shape;347;p60"/>
          <p:cNvSpPr txBox="1"/>
          <p:nvPr>
            <p:ph type="title"/>
          </p:nvPr>
        </p:nvSpPr>
        <p:spPr>
          <a:xfrm>
            <a:off x="483175"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48" name="Google Shape;348;p60"/>
          <p:cNvSpPr txBox="1"/>
          <p:nvPr>
            <p:ph idx="4"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49" name="Google Shape;349;p60"/>
          <p:cNvSpPr txBox="1"/>
          <p:nvPr>
            <p:ph idx="5"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0" name="Google Shape;350;p60"/>
          <p:cNvSpPr txBox="1"/>
          <p:nvPr>
            <p:ph idx="6"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CUSTOM_3_1_1">
    <p:spTree>
      <p:nvGrpSpPr>
        <p:cNvPr id="351" name="Shape 351"/>
        <p:cNvGrpSpPr/>
        <p:nvPr/>
      </p:nvGrpSpPr>
      <p:grpSpPr>
        <a:xfrm>
          <a:off x="0" y="0"/>
          <a:ext cx="0" cy="0"/>
          <a:chOff x="0" y="0"/>
          <a:chExt cx="0" cy="0"/>
        </a:xfrm>
      </p:grpSpPr>
      <p:sp>
        <p:nvSpPr>
          <p:cNvPr id="352" name="Google Shape;352;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53" name="Google Shape;353;p61"/>
          <p:cNvSpPr txBox="1"/>
          <p:nvPr>
            <p:ph idx="1" type="body"/>
          </p:nvPr>
        </p:nvSpPr>
        <p:spPr>
          <a:xfrm>
            <a:off x="366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4" name="Google Shape;354;p6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5" name="Google Shape;355;p6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6" name="Google Shape;356;p6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57" name="Google Shape;357;p61"/>
          <p:cNvSpPr txBox="1"/>
          <p:nvPr>
            <p:ph type="title"/>
          </p:nvPr>
        </p:nvSpPr>
        <p:spPr>
          <a:xfrm>
            <a:off x="366750" y="450025"/>
            <a:ext cx="8184600" cy="7581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58" name="Google Shape;358;p6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59" name="Google Shape;359;p6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0" name="Google Shape;360;p6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61" name="Google Shape;361;p6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_ONLY_1_1">
    <p:spTree>
      <p:nvGrpSpPr>
        <p:cNvPr id="362" name="Shape 362"/>
        <p:cNvGrpSpPr/>
        <p:nvPr/>
      </p:nvGrpSpPr>
      <p:grpSpPr>
        <a:xfrm>
          <a:off x="0" y="0"/>
          <a:ext cx="0" cy="0"/>
          <a:chOff x="0" y="0"/>
          <a:chExt cx="0" cy="0"/>
        </a:xfrm>
      </p:grpSpPr>
      <p:sp>
        <p:nvSpPr>
          <p:cNvPr id="363" name="Google Shape;363;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4" name="Google Shape;364;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65" name="Google Shape;365;p6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CUSTOM_4_1_1">
    <p:spTree>
      <p:nvGrpSpPr>
        <p:cNvPr id="366" name="Shape 366"/>
        <p:cNvGrpSpPr/>
        <p:nvPr/>
      </p:nvGrpSpPr>
      <p:grpSpPr>
        <a:xfrm>
          <a:off x="0" y="0"/>
          <a:ext cx="0" cy="0"/>
          <a:chOff x="0" y="0"/>
          <a:chExt cx="0" cy="0"/>
        </a:xfrm>
      </p:grpSpPr>
      <p:sp>
        <p:nvSpPr>
          <p:cNvPr id="367" name="Google Shape;367;p63"/>
          <p:cNvSpPr txBox="1"/>
          <p:nvPr>
            <p:ph idx="1" type="body"/>
          </p:nvPr>
        </p:nvSpPr>
        <p:spPr>
          <a:xfrm>
            <a:off x="311700"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68" name="Google Shape;368;p63"/>
          <p:cNvSpPr/>
          <p:nvPr>
            <p:ph idx="2" type="pic"/>
          </p:nvPr>
        </p:nvSpPr>
        <p:spPr>
          <a:xfrm>
            <a:off x="4804825" y="1133300"/>
            <a:ext cx="4027500" cy="2392800"/>
          </a:xfrm>
          <a:prstGeom prst="rect">
            <a:avLst/>
          </a:prstGeom>
          <a:noFill/>
          <a:ln>
            <a:noFill/>
          </a:ln>
        </p:spPr>
      </p:sp>
      <p:sp>
        <p:nvSpPr>
          <p:cNvPr id="369" name="Google Shape;369;p63"/>
          <p:cNvSpPr/>
          <p:nvPr>
            <p:ph idx="3" type="pic"/>
          </p:nvPr>
        </p:nvSpPr>
        <p:spPr>
          <a:xfrm>
            <a:off x="311725" y="1133300"/>
            <a:ext cx="4027500" cy="2392800"/>
          </a:xfrm>
          <a:prstGeom prst="rect">
            <a:avLst/>
          </a:prstGeom>
          <a:noFill/>
          <a:ln>
            <a:noFill/>
          </a:ln>
        </p:spPr>
      </p:sp>
      <p:sp>
        <p:nvSpPr>
          <p:cNvPr id="370" name="Google Shape;370;p6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1" name="Google Shape;371;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72" name="Google Shape;372;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3" name="Google Shape;373;p6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74" name="Google Shape;374;p6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CUSTOM_4_1_1_1">
    <p:spTree>
      <p:nvGrpSpPr>
        <p:cNvPr id="375" name="Shape 375"/>
        <p:cNvGrpSpPr/>
        <p:nvPr/>
      </p:nvGrpSpPr>
      <p:grpSpPr>
        <a:xfrm>
          <a:off x="0" y="0"/>
          <a:ext cx="0" cy="0"/>
          <a:chOff x="0" y="0"/>
          <a:chExt cx="0" cy="0"/>
        </a:xfrm>
      </p:grpSpPr>
      <p:sp>
        <p:nvSpPr>
          <p:cNvPr id="376" name="Google Shape;376;p64"/>
          <p:cNvSpPr txBox="1"/>
          <p:nvPr>
            <p:ph idx="1" type="body"/>
          </p:nvPr>
        </p:nvSpPr>
        <p:spPr>
          <a:xfrm>
            <a:off x="31170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77" name="Google Shape;377;p64"/>
          <p:cNvSpPr/>
          <p:nvPr>
            <p:ph idx="2" type="pic"/>
          </p:nvPr>
        </p:nvSpPr>
        <p:spPr>
          <a:xfrm>
            <a:off x="6205225" y="1128325"/>
            <a:ext cx="2627100" cy="2273100"/>
          </a:xfrm>
          <a:prstGeom prst="rect">
            <a:avLst/>
          </a:prstGeom>
          <a:noFill/>
          <a:ln>
            <a:noFill/>
          </a:ln>
        </p:spPr>
      </p:sp>
      <p:sp>
        <p:nvSpPr>
          <p:cNvPr id="378" name="Google Shape;378;p64"/>
          <p:cNvSpPr/>
          <p:nvPr>
            <p:ph idx="3" type="pic"/>
          </p:nvPr>
        </p:nvSpPr>
        <p:spPr>
          <a:xfrm>
            <a:off x="311725" y="1128325"/>
            <a:ext cx="2627100" cy="2273100"/>
          </a:xfrm>
          <a:prstGeom prst="rect">
            <a:avLst/>
          </a:prstGeom>
          <a:noFill/>
          <a:ln>
            <a:noFill/>
          </a:ln>
        </p:spPr>
      </p:sp>
      <p:sp>
        <p:nvSpPr>
          <p:cNvPr id="379" name="Google Shape;379;p6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0" name="Google Shape;380;p64"/>
          <p:cNvSpPr/>
          <p:nvPr>
            <p:ph idx="5" type="pic"/>
          </p:nvPr>
        </p:nvSpPr>
        <p:spPr>
          <a:xfrm>
            <a:off x="3255250" y="1128325"/>
            <a:ext cx="2627100" cy="2273100"/>
          </a:xfrm>
          <a:prstGeom prst="rect">
            <a:avLst/>
          </a:prstGeom>
          <a:noFill/>
          <a:ln>
            <a:noFill/>
          </a:ln>
        </p:spPr>
      </p:sp>
      <p:sp>
        <p:nvSpPr>
          <p:cNvPr id="381" name="Google Shape;381;p6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2" name="Google Shape;38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83" name="Google Shape;383;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4" name="Google Shape;384;p6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85" name="Google Shape;385;p6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86" name="Google Shape;386;p6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4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CUSTOM_5_1_2">
    <p:spTree>
      <p:nvGrpSpPr>
        <p:cNvPr id="387" name="Shape 387"/>
        <p:cNvGrpSpPr/>
        <p:nvPr/>
      </p:nvGrpSpPr>
      <p:grpSpPr>
        <a:xfrm>
          <a:off x="0" y="0"/>
          <a:ext cx="0" cy="0"/>
          <a:chOff x="0" y="0"/>
          <a:chExt cx="0" cy="0"/>
        </a:xfrm>
      </p:grpSpPr>
      <p:sp>
        <p:nvSpPr>
          <p:cNvPr id="388" name="Google Shape;388;p65"/>
          <p:cNvSpPr/>
          <p:nvPr>
            <p:ph idx="2" type="pic"/>
          </p:nvPr>
        </p:nvSpPr>
        <p:spPr>
          <a:xfrm>
            <a:off x="311700" y="445025"/>
            <a:ext cx="8520600" cy="4218300"/>
          </a:xfrm>
          <a:prstGeom prst="rect">
            <a:avLst/>
          </a:prstGeom>
          <a:noFill/>
          <a:ln>
            <a:noFill/>
          </a:ln>
        </p:spPr>
      </p:sp>
      <p:sp>
        <p:nvSpPr>
          <p:cNvPr id="389" name="Google Shape;38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CUSTOM_6_1">
    <p:spTree>
      <p:nvGrpSpPr>
        <p:cNvPr id="390" name="Shape 390"/>
        <p:cNvGrpSpPr/>
        <p:nvPr/>
      </p:nvGrpSpPr>
      <p:grpSpPr>
        <a:xfrm>
          <a:off x="0" y="0"/>
          <a:ext cx="0" cy="0"/>
          <a:chOff x="0" y="0"/>
          <a:chExt cx="0" cy="0"/>
        </a:xfrm>
      </p:grpSpPr>
      <p:sp>
        <p:nvSpPr>
          <p:cNvPr id="391" name="Google Shape;391;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
        <p:nvSpPr>
          <p:cNvPr id="392" name="Google Shape;392;p66"/>
          <p:cNvSpPr/>
          <p:nvPr>
            <p:ph idx="2" type="pic"/>
          </p:nvPr>
        </p:nvSpPr>
        <p:spPr>
          <a:xfrm>
            <a:off x="3389600" y="118913"/>
            <a:ext cx="1643700" cy="1535100"/>
          </a:xfrm>
          <a:prstGeom prst="rect">
            <a:avLst/>
          </a:prstGeom>
          <a:noFill/>
          <a:ln>
            <a:noFill/>
          </a:ln>
        </p:spPr>
      </p:sp>
      <p:sp>
        <p:nvSpPr>
          <p:cNvPr id="393" name="Google Shape;393;p66"/>
          <p:cNvSpPr/>
          <p:nvPr>
            <p:ph idx="3" type="pic"/>
          </p:nvPr>
        </p:nvSpPr>
        <p:spPr>
          <a:xfrm>
            <a:off x="5195935" y="118913"/>
            <a:ext cx="1643700" cy="1535100"/>
          </a:xfrm>
          <a:prstGeom prst="rect">
            <a:avLst/>
          </a:prstGeom>
          <a:noFill/>
          <a:ln>
            <a:noFill/>
          </a:ln>
        </p:spPr>
      </p:sp>
      <p:sp>
        <p:nvSpPr>
          <p:cNvPr id="394" name="Google Shape;394;p66"/>
          <p:cNvSpPr/>
          <p:nvPr>
            <p:ph idx="4" type="pic"/>
          </p:nvPr>
        </p:nvSpPr>
        <p:spPr>
          <a:xfrm>
            <a:off x="7002270" y="118913"/>
            <a:ext cx="1643700" cy="1535100"/>
          </a:xfrm>
          <a:prstGeom prst="rect">
            <a:avLst/>
          </a:prstGeom>
          <a:noFill/>
          <a:ln>
            <a:noFill/>
          </a:ln>
        </p:spPr>
      </p:sp>
      <p:sp>
        <p:nvSpPr>
          <p:cNvPr id="395" name="Google Shape;395;p66"/>
          <p:cNvSpPr/>
          <p:nvPr>
            <p:ph idx="5" type="pic"/>
          </p:nvPr>
        </p:nvSpPr>
        <p:spPr>
          <a:xfrm>
            <a:off x="3389588" y="1804212"/>
            <a:ext cx="1643700" cy="1535100"/>
          </a:xfrm>
          <a:prstGeom prst="rect">
            <a:avLst/>
          </a:prstGeom>
          <a:noFill/>
          <a:ln>
            <a:noFill/>
          </a:ln>
        </p:spPr>
      </p:sp>
      <p:sp>
        <p:nvSpPr>
          <p:cNvPr id="396" name="Google Shape;396;p66"/>
          <p:cNvSpPr/>
          <p:nvPr>
            <p:ph idx="6" type="pic"/>
          </p:nvPr>
        </p:nvSpPr>
        <p:spPr>
          <a:xfrm>
            <a:off x="5195922" y="1804212"/>
            <a:ext cx="1643700" cy="1535100"/>
          </a:xfrm>
          <a:prstGeom prst="rect">
            <a:avLst/>
          </a:prstGeom>
          <a:noFill/>
          <a:ln>
            <a:noFill/>
          </a:ln>
        </p:spPr>
      </p:sp>
      <p:sp>
        <p:nvSpPr>
          <p:cNvPr id="397" name="Google Shape;397;p66"/>
          <p:cNvSpPr/>
          <p:nvPr>
            <p:ph idx="7" type="pic"/>
          </p:nvPr>
        </p:nvSpPr>
        <p:spPr>
          <a:xfrm>
            <a:off x="7002257" y="1804212"/>
            <a:ext cx="1643700" cy="1535100"/>
          </a:xfrm>
          <a:prstGeom prst="rect">
            <a:avLst/>
          </a:prstGeom>
          <a:noFill/>
          <a:ln>
            <a:noFill/>
          </a:ln>
        </p:spPr>
      </p:sp>
      <p:sp>
        <p:nvSpPr>
          <p:cNvPr id="398" name="Google Shape;398;p6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66"/>
          <p:cNvSpPr/>
          <p:nvPr>
            <p:ph idx="8" type="pic"/>
          </p:nvPr>
        </p:nvSpPr>
        <p:spPr>
          <a:xfrm>
            <a:off x="3389588" y="3489487"/>
            <a:ext cx="1643700" cy="1535100"/>
          </a:xfrm>
          <a:prstGeom prst="rect">
            <a:avLst/>
          </a:prstGeom>
          <a:noFill/>
          <a:ln>
            <a:noFill/>
          </a:ln>
        </p:spPr>
      </p:sp>
      <p:sp>
        <p:nvSpPr>
          <p:cNvPr id="400" name="Google Shape;400;p66"/>
          <p:cNvSpPr/>
          <p:nvPr>
            <p:ph idx="9" type="pic"/>
          </p:nvPr>
        </p:nvSpPr>
        <p:spPr>
          <a:xfrm>
            <a:off x="5195922" y="3489487"/>
            <a:ext cx="1643700" cy="1535100"/>
          </a:xfrm>
          <a:prstGeom prst="rect">
            <a:avLst/>
          </a:prstGeom>
          <a:noFill/>
          <a:ln>
            <a:noFill/>
          </a:ln>
        </p:spPr>
      </p:sp>
      <p:sp>
        <p:nvSpPr>
          <p:cNvPr id="401" name="Google Shape;401;p6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type="title">
  <p:cSld name="TITLE">
    <p:spTree>
      <p:nvGrpSpPr>
        <p:cNvPr id="405" name="Shape 405"/>
        <p:cNvGrpSpPr/>
        <p:nvPr/>
      </p:nvGrpSpPr>
      <p:grpSpPr>
        <a:xfrm>
          <a:off x="0" y="0"/>
          <a:ext cx="0" cy="0"/>
          <a:chOff x="0" y="0"/>
          <a:chExt cx="0" cy="0"/>
        </a:xfrm>
      </p:grpSpPr>
      <p:sp>
        <p:nvSpPr>
          <p:cNvPr id="406" name="Google Shape;406;p68"/>
          <p:cNvSpPr/>
          <p:nvPr>
            <p:ph idx="2" type="pic"/>
          </p:nvPr>
        </p:nvSpPr>
        <p:spPr>
          <a:xfrm>
            <a:off x="8596800" y="223475"/>
            <a:ext cx="318600" cy="318600"/>
          </a:xfrm>
          <a:prstGeom prst="ellipse">
            <a:avLst/>
          </a:prstGeom>
          <a:noFill/>
          <a:ln>
            <a:noFill/>
          </a:ln>
        </p:spPr>
      </p:sp>
      <p:sp>
        <p:nvSpPr>
          <p:cNvPr id="407" name="Google Shape;407;p68"/>
          <p:cNvSpPr txBox="1"/>
          <p:nvPr>
            <p:ph type="title"/>
          </p:nvPr>
        </p:nvSpPr>
        <p:spPr>
          <a:xfrm>
            <a:off x="3780304" y="889050"/>
            <a:ext cx="4446900" cy="1866000"/>
          </a:xfrm>
          <a:prstGeom prst="rect">
            <a:avLst/>
          </a:prstGeom>
        </p:spPr>
        <p:txBody>
          <a:bodyPr anchorCtr="0" anchor="t" bIns="91425" lIns="91425" spcFirstLastPara="1" rIns="91425" wrap="square" tIns="91425">
            <a:noAutofit/>
          </a:bodyPr>
          <a:lstStyle>
            <a:lvl1pPr lvl="0">
              <a:lnSpc>
                <a:spcPct val="86000"/>
              </a:lnSpc>
              <a:spcBef>
                <a:spcPts val="0"/>
              </a:spcBef>
              <a:spcAft>
                <a:spcPts val="0"/>
              </a:spcAft>
              <a:buSzPts val="7200"/>
              <a:buFont typeface="Nanum Myeongjo"/>
              <a:buNone/>
              <a:defRPr sz="7200"/>
            </a:lvl1pPr>
            <a:lvl2pPr lvl="1">
              <a:lnSpc>
                <a:spcPct val="86000"/>
              </a:lnSpc>
              <a:spcBef>
                <a:spcPts val="0"/>
              </a:spcBef>
              <a:spcAft>
                <a:spcPts val="0"/>
              </a:spcAft>
              <a:buSzPts val="1400"/>
              <a:buNone/>
              <a:defRPr/>
            </a:lvl2pPr>
            <a:lvl3pPr lvl="2">
              <a:lnSpc>
                <a:spcPct val="86000"/>
              </a:lnSpc>
              <a:spcBef>
                <a:spcPts val="0"/>
              </a:spcBef>
              <a:spcAft>
                <a:spcPts val="0"/>
              </a:spcAft>
              <a:buSzPts val="1400"/>
              <a:buNone/>
              <a:defRPr/>
            </a:lvl3pPr>
            <a:lvl4pPr lvl="3">
              <a:lnSpc>
                <a:spcPct val="86000"/>
              </a:lnSpc>
              <a:spcBef>
                <a:spcPts val="0"/>
              </a:spcBef>
              <a:spcAft>
                <a:spcPts val="0"/>
              </a:spcAft>
              <a:buSzPts val="1400"/>
              <a:buNone/>
              <a:defRPr/>
            </a:lvl4pPr>
            <a:lvl5pPr lvl="4">
              <a:lnSpc>
                <a:spcPct val="86000"/>
              </a:lnSpc>
              <a:spcBef>
                <a:spcPts val="0"/>
              </a:spcBef>
              <a:spcAft>
                <a:spcPts val="0"/>
              </a:spcAft>
              <a:buSzPts val="1400"/>
              <a:buNone/>
              <a:defRPr/>
            </a:lvl5pPr>
            <a:lvl6pPr lvl="5">
              <a:lnSpc>
                <a:spcPct val="86000"/>
              </a:lnSpc>
              <a:spcBef>
                <a:spcPts val="0"/>
              </a:spcBef>
              <a:spcAft>
                <a:spcPts val="0"/>
              </a:spcAft>
              <a:buSzPts val="1400"/>
              <a:buNone/>
              <a:defRPr/>
            </a:lvl6pPr>
            <a:lvl7pPr lvl="6">
              <a:lnSpc>
                <a:spcPct val="86000"/>
              </a:lnSpc>
              <a:spcBef>
                <a:spcPts val="0"/>
              </a:spcBef>
              <a:spcAft>
                <a:spcPts val="0"/>
              </a:spcAft>
              <a:buSzPts val="1400"/>
              <a:buNone/>
              <a:defRPr/>
            </a:lvl7pPr>
            <a:lvl8pPr lvl="7">
              <a:lnSpc>
                <a:spcPct val="86000"/>
              </a:lnSpc>
              <a:spcBef>
                <a:spcPts val="0"/>
              </a:spcBef>
              <a:spcAft>
                <a:spcPts val="0"/>
              </a:spcAft>
              <a:buSzPts val="1400"/>
              <a:buNone/>
              <a:defRPr/>
            </a:lvl8pPr>
            <a:lvl9pPr lvl="8">
              <a:lnSpc>
                <a:spcPct val="86000"/>
              </a:lnSpc>
              <a:spcBef>
                <a:spcPts val="0"/>
              </a:spcBef>
              <a:spcAft>
                <a:spcPts val="0"/>
              </a:spcAft>
              <a:buSzPts val="1400"/>
              <a:buNone/>
              <a:defRPr/>
            </a:lvl9pPr>
          </a:lstStyle>
          <a:p/>
        </p:txBody>
      </p:sp>
      <p:sp>
        <p:nvSpPr>
          <p:cNvPr id="408" name="Google Shape;408;p68"/>
          <p:cNvSpPr txBox="1"/>
          <p:nvPr>
            <p:ph idx="3" type="title"/>
          </p:nvPr>
        </p:nvSpPr>
        <p:spPr>
          <a:xfrm>
            <a:off x="3821131" y="38070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9" name="Google Shape;409;p68"/>
          <p:cNvSpPr txBox="1"/>
          <p:nvPr>
            <p:ph idx="1" type="subTitle"/>
          </p:nvPr>
        </p:nvSpPr>
        <p:spPr>
          <a:xfrm>
            <a:off x="3829943"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410" name="Google Shape;410;p68"/>
          <p:cNvSpPr txBox="1"/>
          <p:nvPr>
            <p:ph idx="4" type="subTitle"/>
          </p:nvPr>
        </p:nvSpPr>
        <p:spPr>
          <a:xfrm>
            <a:off x="5258968" y="4016050"/>
            <a:ext cx="1309200" cy="903900"/>
          </a:xfrm>
          <a:prstGeom prst="rect">
            <a:avLst/>
          </a:prstGeom>
        </p:spPr>
        <p:txBody>
          <a:bodyPr anchorCtr="0" anchor="t" bIns="91425" lIns="91425" spcFirstLastPara="1" rIns="91425" wrap="square" tIns="91425">
            <a:noAutofit/>
          </a:bodyPr>
          <a:lstStyle>
            <a:lvl1pPr lvl="0">
              <a:spcBef>
                <a:spcPts val="0"/>
              </a:spcBef>
              <a:spcAft>
                <a:spcPts val="0"/>
              </a:spcAft>
              <a:buSzPts val="1000"/>
              <a:buNone/>
              <a:defRPr b="0" sz="1000"/>
            </a:lvl1pPr>
            <a:lvl2pPr lvl="1">
              <a:spcBef>
                <a:spcPts val="0"/>
              </a:spcBef>
              <a:spcAft>
                <a:spcPts val="0"/>
              </a:spcAft>
              <a:buSzPts val="1400"/>
              <a:buNone/>
              <a:defRPr b="0"/>
            </a:lvl2pPr>
            <a:lvl3pPr lvl="2">
              <a:spcBef>
                <a:spcPts val="0"/>
              </a:spcBef>
              <a:spcAft>
                <a:spcPts val="0"/>
              </a:spcAft>
              <a:buSzPts val="1400"/>
              <a:buNone/>
              <a:defRPr b="0"/>
            </a:lvl3pPr>
            <a:lvl4pPr lvl="3">
              <a:spcBef>
                <a:spcPts val="0"/>
              </a:spcBef>
              <a:spcAft>
                <a:spcPts val="0"/>
              </a:spcAft>
              <a:buSzPts val="1400"/>
              <a:buNone/>
              <a:defRPr b="0"/>
            </a:lvl4pPr>
            <a:lvl5pPr lvl="4">
              <a:spcBef>
                <a:spcPts val="0"/>
              </a:spcBef>
              <a:spcAft>
                <a:spcPts val="0"/>
              </a:spcAft>
              <a:buSzPts val="1400"/>
              <a:buNone/>
              <a:defRPr b="0"/>
            </a:lvl5pPr>
            <a:lvl6pPr lvl="5">
              <a:spcBef>
                <a:spcPts val="0"/>
              </a:spcBef>
              <a:spcAft>
                <a:spcPts val="0"/>
              </a:spcAft>
              <a:buSzPts val="1400"/>
              <a:buNone/>
              <a:defRPr b="0"/>
            </a:lvl6pPr>
            <a:lvl7pPr lvl="6">
              <a:spcBef>
                <a:spcPts val="0"/>
              </a:spcBef>
              <a:spcAft>
                <a:spcPts val="0"/>
              </a:spcAft>
              <a:buSzPts val="1400"/>
              <a:buNone/>
              <a:defRPr b="0"/>
            </a:lvl7pPr>
            <a:lvl8pPr lvl="7">
              <a:spcBef>
                <a:spcPts val="0"/>
              </a:spcBef>
              <a:spcAft>
                <a:spcPts val="0"/>
              </a:spcAft>
              <a:buSzPts val="1400"/>
              <a:buNone/>
              <a:defRPr b="0"/>
            </a:lvl8pPr>
            <a:lvl9pPr lvl="8">
              <a:spcBef>
                <a:spcPts val="0"/>
              </a:spcBef>
              <a:spcAft>
                <a:spcPts val="0"/>
              </a:spcAft>
              <a:buSzPts val="1400"/>
              <a:buNone/>
              <a:defRPr b="0"/>
            </a:lvl9pPr>
          </a:lstStyle>
          <a:p/>
        </p:txBody>
      </p:sp>
      <p:sp>
        <p:nvSpPr>
          <p:cNvPr id="411" name="Google Shape;411;p68"/>
          <p:cNvSpPr/>
          <p:nvPr>
            <p:ph idx="5" type="pic"/>
          </p:nvPr>
        </p:nvSpPr>
        <p:spPr>
          <a:xfrm>
            <a:off x="228600" y="223475"/>
            <a:ext cx="2857200" cy="2348100"/>
          </a:xfrm>
          <a:prstGeom prst="round2SameRect">
            <a:avLst>
              <a:gd fmla="val 4621" name="adj1"/>
              <a:gd fmla="val 0" name="adj2"/>
            </a:avLst>
          </a:prstGeom>
          <a:noFill/>
          <a:ln>
            <a:noFill/>
          </a:ln>
        </p:spPr>
      </p:sp>
      <p:sp>
        <p:nvSpPr>
          <p:cNvPr id="412" name="Google Shape;412;p68"/>
          <p:cNvSpPr/>
          <p:nvPr>
            <p:ph idx="6" type="pic"/>
          </p:nvPr>
        </p:nvSpPr>
        <p:spPr>
          <a:xfrm rot="10800000">
            <a:off x="228600" y="2564446"/>
            <a:ext cx="2857200" cy="2348100"/>
          </a:xfrm>
          <a:prstGeom prst="round2SameRect">
            <a:avLst>
              <a:gd fmla="val 5506" name="adj1"/>
              <a:gd fmla="val 0" name="adj2"/>
            </a:avLst>
          </a:prstGeom>
          <a:noFill/>
          <a:ln>
            <a:noFill/>
          </a:ln>
        </p:spPr>
      </p:sp>
    </p:spTree>
  </p:cSld>
  <p:clrMapOvr>
    <a:masterClrMapping/>
  </p:clrMapOvr>
  <p:extLst>
    <p:ext uri="{DCECCB84-F9BA-43D5-87BE-67443E8EF086}">
      <p15:sldGuideLst>
        <p15:guide id="1" orient="horz" pos="1620">
          <p15:clr>
            <a:srgbClr val="E46962"/>
          </p15:clr>
        </p15:guide>
      </p15:sldGuideLst>
    </p:ext>
  </p:extLs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List of 4" type="secHead">
  <p:cSld name="SECTION_HEADER">
    <p:spTree>
      <p:nvGrpSpPr>
        <p:cNvPr id="413" name="Shape 413"/>
        <p:cNvGrpSpPr/>
        <p:nvPr/>
      </p:nvGrpSpPr>
      <p:grpSpPr>
        <a:xfrm>
          <a:off x="0" y="0"/>
          <a:ext cx="0" cy="0"/>
          <a:chOff x="0" y="0"/>
          <a:chExt cx="0" cy="0"/>
        </a:xfrm>
      </p:grpSpPr>
      <p:sp>
        <p:nvSpPr>
          <p:cNvPr id="414" name="Google Shape;414;p69"/>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4800"/>
              <a:buFont typeface="Albert Sans"/>
              <a:buNone/>
              <a:defRPr sz="4800">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5" name="Google Shape;415;p69"/>
          <p:cNvSpPr txBox="1"/>
          <p:nvPr>
            <p:ph idx="2" type="title"/>
          </p:nvPr>
        </p:nvSpPr>
        <p:spPr>
          <a:xfrm>
            <a:off x="4469650" y="9364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16" name="Google Shape;416;p69"/>
          <p:cNvSpPr txBox="1"/>
          <p:nvPr>
            <p:ph idx="3" type="title"/>
          </p:nvPr>
        </p:nvSpPr>
        <p:spPr>
          <a:xfrm>
            <a:off x="4469650" y="175405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17" name="Google Shape;417;p69"/>
          <p:cNvSpPr txBox="1"/>
          <p:nvPr>
            <p:ph idx="4" type="title"/>
          </p:nvPr>
        </p:nvSpPr>
        <p:spPr>
          <a:xfrm>
            <a:off x="4469650" y="2574700"/>
            <a:ext cx="44403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18" name="Google Shape;418;p69"/>
          <p:cNvSpPr txBox="1"/>
          <p:nvPr>
            <p:ph idx="5" type="title"/>
          </p:nvPr>
        </p:nvSpPr>
        <p:spPr>
          <a:xfrm>
            <a:off x="4454025" y="3395350"/>
            <a:ext cx="4453200" cy="817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2400"/>
              <a:buFont typeface="Nanum Myeongjo"/>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19" name="Google Shape;419;p69"/>
          <p:cNvSpPr/>
          <p:nvPr>
            <p:ph idx="6" type="pic"/>
          </p:nvPr>
        </p:nvSpPr>
        <p:spPr>
          <a:xfrm>
            <a:off x="8596800" y="223475"/>
            <a:ext cx="318600" cy="318600"/>
          </a:xfrm>
          <a:prstGeom prst="ellipse">
            <a:avLst/>
          </a:prstGeom>
          <a:noFill/>
          <a:ln>
            <a:noFill/>
          </a:ln>
        </p:spPr>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Purple">
  <p:cSld name="CUSTOM">
    <p:bg>
      <p:bgPr>
        <a:solidFill>
          <a:schemeClr val="lt2"/>
        </a:solidFill>
      </p:bgPr>
    </p:bg>
    <p:spTree>
      <p:nvGrpSpPr>
        <p:cNvPr id="420" name="Shape 420"/>
        <p:cNvGrpSpPr/>
        <p:nvPr/>
      </p:nvGrpSpPr>
      <p:grpSpPr>
        <a:xfrm>
          <a:off x="0" y="0"/>
          <a:ext cx="0" cy="0"/>
          <a:chOff x="0" y="0"/>
          <a:chExt cx="0" cy="0"/>
        </a:xfrm>
      </p:grpSpPr>
      <p:sp>
        <p:nvSpPr>
          <p:cNvPr id="421" name="Google Shape;421;p70"/>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422" name="Google Shape;422;p70"/>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3" name="Google Shape;423;p70"/>
          <p:cNvSpPr/>
          <p:nvPr>
            <p:ph idx="2" type="pic"/>
          </p:nvPr>
        </p:nvSpPr>
        <p:spPr>
          <a:xfrm>
            <a:off x="8596800" y="223475"/>
            <a:ext cx="318600" cy="318600"/>
          </a:xfrm>
          <a:prstGeom prst="ellipse">
            <a:avLst/>
          </a:prstGeom>
          <a:noFill/>
          <a:ln>
            <a:noFill/>
          </a:ln>
        </p:spPr>
      </p:sp>
      <p:sp>
        <p:nvSpPr>
          <p:cNvPr id="424" name="Google Shape;424;p70"/>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Green">
  <p:cSld name="CUSTOM_5">
    <p:bg>
      <p:bgPr>
        <a:solidFill>
          <a:schemeClr val="accent1"/>
        </a:solidFill>
      </p:bgPr>
    </p:bg>
    <p:spTree>
      <p:nvGrpSpPr>
        <p:cNvPr id="425" name="Shape 425"/>
        <p:cNvGrpSpPr/>
        <p:nvPr/>
      </p:nvGrpSpPr>
      <p:grpSpPr>
        <a:xfrm>
          <a:off x="0" y="0"/>
          <a:ext cx="0" cy="0"/>
          <a:chOff x="0" y="0"/>
          <a:chExt cx="0" cy="0"/>
        </a:xfrm>
      </p:grpSpPr>
      <p:sp>
        <p:nvSpPr>
          <p:cNvPr id="426" name="Google Shape;426;p71"/>
          <p:cNvSpPr/>
          <p:nvPr>
            <p:ph idx="2" type="pic"/>
          </p:nvPr>
        </p:nvSpPr>
        <p:spPr>
          <a:xfrm>
            <a:off x="8596800" y="223475"/>
            <a:ext cx="318600" cy="318600"/>
          </a:xfrm>
          <a:prstGeom prst="ellipse">
            <a:avLst/>
          </a:prstGeom>
          <a:noFill/>
          <a:ln>
            <a:noFill/>
          </a:ln>
        </p:spPr>
      </p:sp>
      <p:sp>
        <p:nvSpPr>
          <p:cNvPr id="427" name="Google Shape;427;p71"/>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428" name="Google Shape;428;p71"/>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9" name="Google Shape;429;p71"/>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Teal">
  <p:cSld name="CUSTOM_5_1">
    <p:bg>
      <p:bgPr>
        <a:solidFill>
          <a:schemeClr val="accent2"/>
        </a:solidFill>
      </p:bgPr>
    </p:bg>
    <p:spTree>
      <p:nvGrpSpPr>
        <p:cNvPr id="430" name="Shape 430"/>
        <p:cNvGrpSpPr/>
        <p:nvPr/>
      </p:nvGrpSpPr>
      <p:grpSpPr>
        <a:xfrm>
          <a:off x="0" y="0"/>
          <a:ext cx="0" cy="0"/>
          <a:chOff x="0" y="0"/>
          <a:chExt cx="0" cy="0"/>
        </a:xfrm>
      </p:grpSpPr>
      <p:sp>
        <p:nvSpPr>
          <p:cNvPr id="431" name="Google Shape;431;p72"/>
          <p:cNvSpPr/>
          <p:nvPr>
            <p:ph idx="2" type="pic"/>
          </p:nvPr>
        </p:nvSpPr>
        <p:spPr>
          <a:xfrm>
            <a:off x="8596800" y="223475"/>
            <a:ext cx="318600" cy="318600"/>
          </a:xfrm>
          <a:prstGeom prst="ellipse">
            <a:avLst/>
          </a:prstGeom>
          <a:noFill/>
          <a:ln>
            <a:noFill/>
          </a:ln>
        </p:spPr>
      </p:sp>
      <p:sp>
        <p:nvSpPr>
          <p:cNvPr id="432" name="Google Shape;432;p72"/>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Font typeface="Nanum Myeongjo"/>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433" name="Google Shape;433;p72"/>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4" name="Google Shape;434;p72"/>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ivider Blue">
  <p:cSld name="CUSTOM_5_1_1">
    <p:bg>
      <p:bgPr>
        <a:solidFill>
          <a:schemeClr val="accent4"/>
        </a:solidFill>
      </p:bgPr>
    </p:bg>
    <p:spTree>
      <p:nvGrpSpPr>
        <p:cNvPr id="435" name="Shape 435"/>
        <p:cNvGrpSpPr/>
        <p:nvPr/>
      </p:nvGrpSpPr>
      <p:grpSpPr>
        <a:xfrm>
          <a:off x="0" y="0"/>
          <a:ext cx="0" cy="0"/>
          <a:chOff x="0" y="0"/>
          <a:chExt cx="0" cy="0"/>
        </a:xfrm>
      </p:grpSpPr>
      <p:sp>
        <p:nvSpPr>
          <p:cNvPr id="436" name="Google Shape;436;p73"/>
          <p:cNvSpPr/>
          <p:nvPr>
            <p:ph idx="2" type="pic"/>
          </p:nvPr>
        </p:nvSpPr>
        <p:spPr>
          <a:xfrm>
            <a:off x="8596800" y="223475"/>
            <a:ext cx="318600" cy="318600"/>
          </a:xfrm>
          <a:prstGeom prst="ellipse">
            <a:avLst/>
          </a:prstGeom>
          <a:noFill/>
          <a:ln>
            <a:noFill/>
          </a:ln>
        </p:spPr>
      </p:sp>
      <p:sp>
        <p:nvSpPr>
          <p:cNvPr id="437" name="Google Shape;437;p73"/>
          <p:cNvSpPr txBox="1"/>
          <p:nvPr>
            <p:ph type="title"/>
          </p:nvPr>
        </p:nvSpPr>
        <p:spPr>
          <a:xfrm>
            <a:off x="884890" y="1024150"/>
            <a:ext cx="6123900" cy="14751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9600"/>
              <a:buNone/>
              <a:defRPr sz="9600">
                <a:solidFill>
                  <a:schemeClr val="dk2"/>
                </a:solidFill>
              </a:defRPr>
            </a:lvl1pPr>
            <a:lvl2pPr lvl="1">
              <a:lnSpc>
                <a:spcPct val="80000"/>
              </a:lnSpc>
              <a:spcBef>
                <a:spcPts val="0"/>
              </a:spcBef>
              <a:spcAft>
                <a:spcPts val="0"/>
              </a:spcAft>
              <a:buSzPts val="1400"/>
              <a:buNone/>
              <a:defRPr/>
            </a:lvl2pPr>
            <a:lvl3pPr lvl="2">
              <a:lnSpc>
                <a:spcPct val="80000"/>
              </a:lnSpc>
              <a:spcBef>
                <a:spcPts val="0"/>
              </a:spcBef>
              <a:spcAft>
                <a:spcPts val="0"/>
              </a:spcAft>
              <a:buSzPts val="1400"/>
              <a:buNone/>
              <a:defRPr/>
            </a:lvl3pPr>
            <a:lvl4pPr lvl="3">
              <a:lnSpc>
                <a:spcPct val="80000"/>
              </a:lnSpc>
              <a:spcBef>
                <a:spcPts val="0"/>
              </a:spcBef>
              <a:spcAft>
                <a:spcPts val="0"/>
              </a:spcAft>
              <a:buSzPts val="1400"/>
              <a:buNone/>
              <a:defRPr/>
            </a:lvl4pPr>
            <a:lvl5pPr lvl="4">
              <a:lnSpc>
                <a:spcPct val="80000"/>
              </a:lnSpc>
              <a:spcBef>
                <a:spcPts val="0"/>
              </a:spcBef>
              <a:spcAft>
                <a:spcPts val="0"/>
              </a:spcAft>
              <a:buSzPts val="1400"/>
              <a:buNone/>
              <a:defRPr/>
            </a:lvl5pPr>
            <a:lvl6pPr lvl="5">
              <a:lnSpc>
                <a:spcPct val="80000"/>
              </a:lnSpc>
              <a:spcBef>
                <a:spcPts val="0"/>
              </a:spcBef>
              <a:spcAft>
                <a:spcPts val="0"/>
              </a:spcAft>
              <a:buSzPts val="1400"/>
              <a:buNone/>
              <a:defRPr/>
            </a:lvl6pPr>
            <a:lvl7pPr lvl="6">
              <a:lnSpc>
                <a:spcPct val="80000"/>
              </a:lnSpc>
              <a:spcBef>
                <a:spcPts val="0"/>
              </a:spcBef>
              <a:spcAft>
                <a:spcPts val="0"/>
              </a:spcAft>
              <a:buSzPts val="1400"/>
              <a:buNone/>
              <a:defRPr/>
            </a:lvl7pPr>
            <a:lvl8pPr lvl="7">
              <a:lnSpc>
                <a:spcPct val="80000"/>
              </a:lnSpc>
              <a:spcBef>
                <a:spcPts val="0"/>
              </a:spcBef>
              <a:spcAft>
                <a:spcPts val="0"/>
              </a:spcAft>
              <a:buSzPts val="1400"/>
              <a:buNone/>
              <a:defRPr/>
            </a:lvl8pPr>
            <a:lvl9pPr lvl="8">
              <a:lnSpc>
                <a:spcPct val="80000"/>
              </a:lnSpc>
              <a:spcBef>
                <a:spcPts val="0"/>
              </a:spcBef>
              <a:spcAft>
                <a:spcPts val="0"/>
              </a:spcAft>
              <a:buSzPts val="1400"/>
              <a:buNone/>
              <a:defRPr/>
            </a:lvl9pPr>
          </a:lstStyle>
          <a:p/>
        </p:txBody>
      </p:sp>
      <p:sp>
        <p:nvSpPr>
          <p:cNvPr id="438" name="Google Shape;438;p73"/>
          <p:cNvSpPr txBox="1"/>
          <p:nvPr>
            <p:ph idx="1" type="subTitle"/>
          </p:nvPr>
        </p:nvSpPr>
        <p:spPr>
          <a:xfrm>
            <a:off x="966811" y="321575"/>
            <a:ext cx="23040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Font typeface="Albert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9" name="Google Shape;439;p73"/>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ull Quote">
  <p:cSld name="CUSTOM_1">
    <p:bg>
      <p:bgPr>
        <a:solidFill>
          <a:schemeClr val="lt1"/>
        </a:solidFill>
      </p:bgPr>
    </p:bg>
    <p:spTree>
      <p:nvGrpSpPr>
        <p:cNvPr id="440" name="Shape 440"/>
        <p:cNvGrpSpPr/>
        <p:nvPr/>
      </p:nvGrpSpPr>
      <p:grpSpPr>
        <a:xfrm>
          <a:off x="0" y="0"/>
          <a:ext cx="0" cy="0"/>
          <a:chOff x="0" y="0"/>
          <a:chExt cx="0" cy="0"/>
        </a:xfrm>
      </p:grpSpPr>
      <p:sp>
        <p:nvSpPr>
          <p:cNvPr id="441" name="Google Shape;441;p74"/>
          <p:cNvSpPr/>
          <p:nvPr>
            <p:ph idx="2" type="pic"/>
          </p:nvPr>
        </p:nvSpPr>
        <p:spPr>
          <a:xfrm>
            <a:off x="8596800" y="223475"/>
            <a:ext cx="318600" cy="318600"/>
          </a:xfrm>
          <a:prstGeom prst="ellipse">
            <a:avLst/>
          </a:prstGeom>
          <a:noFill/>
          <a:ln>
            <a:noFill/>
          </a:ln>
        </p:spPr>
      </p:sp>
      <p:sp>
        <p:nvSpPr>
          <p:cNvPr id="442" name="Google Shape;442;p74"/>
          <p:cNvSpPr txBox="1"/>
          <p:nvPr>
            <p:ph idx="1" type="subTitle"/>
          </p:nvPr>
        </p:nvSpPr>
        <p:spPr>
          <a:xfrm>
            <a:off x="4627750" y="1204950"/>
            <a:ext cx="2489700" cy="3636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43" name="Google Shape;443;p74"/>
          <p:cNvSpPr txBox="1"/>
          <p:nvPr>
            <p:ph idx="3" type="body"/>
          </p:nvPr>
        </p:nvSpPr>
        <p:spPr>
          <a:xfrm>
            <a:off x="4627750" y="1592350"/>
            <a:ext cx="25392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444" name="Google Shape;444;p74"/>
          <p:cNvSpPr/>
          <p:nvPr>
            <p:ph idx="4" type="pic"/>
          </p:nvPr>
        </p:nvSpPr>
        <p:spPr>
          <a:xfrm rot="-5400000">
            <a:off x="1529325" y="1257825"/>
            <a:ext cx="3114600" cy="2619600"/>
          </a:xfrm>
          <a:prstGeom prst="round2SameRect">
            <a:avLst>
              <a:gd fmla="val 3848" name="adj1"/>
              <a:gd fmla="val 0" name="adj2"/>
            </a:avLst>
          </a:prstGeom>
          <a:noFill/>
          <a:ln>
            <a:noFill/>
          </a:ln>
        </p:spPr>
      </p:sp>
      <p:sp>
        <p:nvSpPr>
          <p:cNvPr id="445" name="Google Shape;445;p74"/>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extLst>
    <p:ext uri="{DCECCB84-F9BA-43D5-87BE-67443E8EF086}">
      <p15:sldGuideLst>
        <p15:guide id="1" orient="horz" pos="636">
          <p15:clr>
            <a:srgbClr val="E46962"/>
          </p15:clr>
        </p15:guide>
        <p15:guide id="2" orient="horz" pos="2604">
          <p15:clr>
            <a:srgbClr val="E46962"/>
          </p15:clr>
        </p15:guide>
      </p15:sldGuideLst>
    </p:ext>
  </p:extLs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Image">
  <p:cSld name="CUSTOM_2">
    <p:bg>
      <p:bgPr>
        <a:solidFill>
          <a:schemeClr val="lt2"/>
        </a:solidFill>
      </p:bgPr>
    </p:bg>
    <p:spTree>
      <p:nvGrpSpPr>
        <p:cNvPr id="446" name="Shape 446"/>
        <p:cNvGrpSpPr/>
        <p:nvPr/>
      </p:nvGrpSpPr>
      <p:grpSpPr>
        <a:xfrm>
          <a:off x="0" y="0"/>
          <a:ext cx="0" cy="0"/>
          <a:chOff x="0" y="0"/>
          <a:chExt cx="0" cy="0"/>
        </a:xfrm>
      </p:grpSpPr>
      <p:sp>
        <p:nvSpPr>
          <p:cNvPr id="447" name="Google Shape;447;p75"/>
          <p:cNvSpPr/>
          <p:nvPr>
            <p:ph idx="2" type="pic"/>
          </p:nvPr>
        </p:nvSpPr>
        <p:spPr>
          <a:xfrm>
            <a:off x="120000" y="114300"/>
            <a:ext cx="8904000" cy="4914900"/>
          </a:xfrm>
          <a:prstGeom prst="roundRect">
            <a:avLst>
              <a:gd fmla="val 2134" name="adj"/>
            </a:avLst>
          </a:prstGeom>
          <a:no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 Content">
  <p:cSld name="CUSTOM_3">
    <p:bg>
      <p:bgPr>
        <a:solidFill>
          <a:schemeClr val="lt1"/>
        </a:solidFill>
      </p:bgPr>
    </p:bg>
    <p:spTree>
      <p:nvGrpSpPr>
        <p:cNvPr id="448" name="Shape 448"/>
        <p:cNvGrpSpPr/>
        <p:nvPr/>
      </p:nvGrpSpPr>
      <p:grpSpPr>
        <a:xfrm>
          <a:off x="0" y="0"/>
          <a:ext cx="0" cy="0"/>
          <a:chOff x="0" y="0"/>
          <a:chExt cx="0" cy="0"/>
        </a:xfrm>
      </p:grpSpPr>
      <p:sp>
        <p:nvSpPr>
          <p:cNvPr id="449" name="Google Shape;449;p76"/>
          <p:cNvSpPr txBox="1"/>
          <p:nvPr>
            <p:ph idx="1" type="body"/>
          </p:nvPr>
        </p:nvSpPr>
        <p:spPr>
          <a:xfrm>
            <a:off x="5235220" y="2573350"/>
            <a:ext cx="3798300" cy="19077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0"/>
              </a:spcBef>
              <a:spcAft>
                <a:spcPts val="0"/>
              </a:spcAft>
              <a:buClr>
                <a:schemeClr val="dk2"/>
              </a:buClr>
              <a:buSzPts val="1400"/>
              <a:buFont typeface="Albert Sans"/>
              <a:buChar char="○"/>
              <a:defRPr u="none">
                <a:solidFill>
                  <a:schemeClr val="dk2"/>
                </a:solidFill>
              </a:defRPr>
            </a:lvl2pPr>
            <a:lvl3pPr indent="-317500" lvl="2" marL="1371600">
              <a:lnSpc>
                <a:spcPct val="115000"/>
              </a:lnSpc>
              <a:spcBef>
                <a:spcPts val="0"/>
              </a:spcBef>
              <a:spcAft>
                <a:spcPts val="0"/>
              </a:spcAft>
              <a:buClr>
                <a:schemeClr val="dk2"/>
              </a:buClr>
              <a:buSzPts val="1400"/>
              <a:buFont typeface="Albert Sans"/>
              <a:buChar char="■"/>
              <a:defRPr u="none">
                <a:solidFill>
                  <a:schemeClr val="dk2"/>
                </a:solidFill>
              </a:defRPr>
            </a:lvl3pPr>
            <a:lvl4pPr indent="-317500" lvl="3" marL="1828800">
              <a:lnSpc>
                <a:spcPct val="115000"/>
              </a:lnSpc>
              <a:spcBef>
                <a:spcPts val="0"/>
              </a:spcBef>
              <a:spcAft>
                <a:spcPts val="0"/>
              </a:spcAft>
              <a:buClr>
                <a:schemeClr val="dk2"/>
              </a:buClr>
              <a:buSzPts val="1400"/>
              <a:buFont typeface="Albert Sans"/>
              <a:buChar char="●"/>
              <a:defRPr u="none">
                <a:solidFill>
                  <a:schemeClr val="dk2"/>
                </a:solidFill>
              </a:defRPr>
            </a:lvl4pPr>
            <a:lvl5pPr indent="-317500" lvl="4" marL="2286000">
              <a:lnSpc>
                <a:spcPct val="115000"/>
              </a:lnSpc>
              <a:spcBef>
                <a:spcPts val="0"/>
              </a:spcBef>
              <a:spcAft>
                <a:spcPts val="0"/>
              </a:spcAft>
              <a:buClr>
                <a:schemeClr val="dk2"/>
              </a:buClr>
              <a:buSzPts val="1400"/>
              <a:buFont typeface="Albert Sans"/>
              <a:buChar char="○"/>
              <a:defRPr u="none">
                <a:solidFill>
                  <a:schemeClr val="dk2"/>
                </a:solidFill>
              </a:defRPr>
            </a:lvl5pPr>
            <a:lvl6pPr indent="-317500" lvl="5" marL="2743200">
              <a:lnSpc>
                <a:spcPct val="115000"/>
              </a:lnSpc>
              <a:spcBef>
                <a:spcPts val="0"/>
              </a:spcBef>
              <a:spcAft>
                <a:spcPts val="0"/>
              </a:spcAft>
              <a:buClr>
                <a:schemeClr val="dk2"/>
              </a:buClr>
              <a:buSzPts val="1400"/>
              <a:buFont typeface="Albert Sans"/>
              <a:buChar char="■"/>
              <a:defRPr u="none">
                <a:solidFill>
                  <a:schemeClr val="dk2"/>
                </a:solidFill>
              </a:defRPr>
            </a:lvl6pPr>
            <a:lvl7pPr indent="-317500" lvl="6" marL="3200400">
              <a:lnSpc>
                <a:spcPct val="115000"/>
              </a:lnSpc>
              <a:spcBef>
                <a:spcPts val="0"/>
              </a:spcBef>
              <a:spcAft>
                <a:spcPts val="0"/>
              </a:spcAft>
              <a:buClr>
                <a:schemeClr val="dk2"/>
              </a:buClr>
              <a:buSzPts val="1400"/>
              <a:buFont typeface="Albert Sans"/>
              <a:buChar char="●"/>
              <a:defRPr u="none">
                <a:solidFill>
                  <a:schemeClr val="dk2"/>
                </a:solidFill>
              </a:defRPr>
            </a:lvl7pPr>
            <a:lvl8pPr indent="-317500" lvl="7" marL="3657600">
              <a:lnSpc>
                <a:spcPct val="115000"/>
              </a:lnSpc>
              <a:spcBef>
                <a:spcPts val="0"/>
              </a:spcBef>
              <a:spcAft>
                <a:spcPts val="0"/>
              </a:spcAft>
              <a:buClr>
                <a:schemeClr val="dk2"/>
              </a:buClr>
              <a:buSzPts val="1400"/>
              <a:buFont typeface="Albert Sans"/>
              <a:buChar char="○"/>
              <a:defRPr u="none">
                <a:solidFill>
                  <a:schemeClr val="dk2"/>
                </a:solidFill>
              </a:defRPr>
            </a:lvl8pPr>
            <a:lvl9pPr indent="-317500" lvl="8" marL="4114800">
              <a:lnSpc>
                <a:spcPct val="115000"/>
              </a:lnSpc>
              <a:spcBef>
                <a:spcPts val="0"/>
              </a:spcBef>
              <a:spcAft>
                <a:spcPts val="0"/>
              </a:spcAft>
              <a:buClr>
                <a:schemeClr val="dk2"/>
              </a:buClr>
              <a:buSzPts val="1400"/>
              <a:buFont typeface="Albert Sans"/>
              <a:buChar char="■"/>
              <a:defRPr u="none">
                <a:solidFill>
                  <a:schemeClr val="dk2"/>
                </a:solidFill>
              </a:defRPr>
            </a:lvl9pPr>
          </a:lstStyle>
          <a:p/>
        </p:txBody>
      </p:sp>
      <p:sp>
        <p:nvSpPr>
          <p:cNvPr id="450" name="Google Shape;450;p76"/>
          <p:cNvSpPr txBox="1"/>
          <p:nvPr>
            <p:ph idx="2" type="body"/>
          </p:nvPr>
        </p:nvSpPr>
        <p:spPr>
          <a:xfrm>
            <a:off x="5235220" y="750863"/>
            <a:ext cx="37299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451" name="Google Shape;451;p76"/>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2" name="Google Shape;452;p76"/>
          <p:cNvSpPr/>
          <p:nvPr>
            <p:ph idx="3" type="pic"/>
          </p:nvPr>
        </p:nvSpPr>
        <p:spPr>
          <a:xfrm>
            <a:off x="8596800" y="223475"/>
            <a:ext cx="318600" cy="318600"/>
          </a:xfrm>
          <a:prstGeom prst="ellipse">
            <a:avLst/>
          </a:prstGeom>
          <a:noFill/>
          <a:ln>
            <a:noFill/>
          </a:ln>
        </p:spPr>
      </p:sp>
      <p:sp>
        <p:nvSpPr>
          <p:cNvPr id="453" name="Google Shape;453;p76"/>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4" name="Google Shape;454;p76"/>
          <p:cNvSpPr/>
          <p:nvPr>
            <p:ph idx="5" type="pic"/>
          </p:nvPr>
        </p:nvSpPr>
        <p:spPr>
          <a:xfrm rot="10800000">
            <a:off x="228600" y="2561290"/>
            <a:ext cx="2262600" cy="2348400"/>
          </a:xfrm>
          <a:prstGeom prst="round1Rect">
            <a:avLst>
              <a:gd fmla="val 4873" name="adj"/>
            </a:avLst>
          </a:prstGeom>
          <a:noFill/>
          <a:ln>
            <a:noFill/>
          </a:ln>
        </p:spPr>
      </p:sp>
      <p:sp>
        <p:nvSpPr>
          <p:cNvPr id="455" name="Google Shape;455;p76"/>
          <p:cNvSpPr/>
          <p:nvPr>
            <p:ph idx="6" type="pic"/>
          </p:nvPr>
        </p:nvSpPr>
        <p:spPr>
          <a:xfrm>
            <a:off x="2486554" y="223525"/>
            <a:ext cx="2262600" cy="2348400"/>
          </a:xfrm>
          <a:prstGeom prst="round1Rect">
            <a:avLst>
              <a:gd fmla="val 4873" name="adj"/>
            </a:avLst>
          </a:prstGeom>
          <a:noFill/>
          <a:ln>
            <a:noFill/>
          </a:ln>
        </p:spPr>
      </p:sp>
      <p:sp>
        <p:nvSpPr>
          <p:cNvPr id="456" name="Google Shape;456;p76"/>
          <p:cNvSpPr/>
          <p:nvPr>
            <p:ph idx="7" type="pic"/>
          </p:nvPr>
        </p:nvSpPr>
        <p:spPr>
          <a:xfrm flipH="1" rot="10800000">
            <a:off x="2486554" y="2561290"/>
            <a:ext cx="2262600" cy="2348400"/>
          </a:xfrm>
          <a:prstGeom prst="round1Rect">
            <a:avLst>
              <a:gd fmla="val 4873" name="adj"/>
            </a:avLst>
          </a:prstGeom>
          <a:noFill/>
          <a:ln>
            <a:noFill/>
          </a:ln>
        </p:spPr>
      </p:sp>
      <p:sp>
        <p:nvSpPr>
          <p:cNvPr id="457" name="Google Shape;457;p76"/>
          <p:cNvSpPr/>
          <p:nvPr>
            <p:ph idx="8" type="pic"/>
          </p:nvPr>
        </p:nvSpPr>
        <p:spPr>
          <a:xfrm flipH="1">
            <a:off x="228600" y="224575"/>
            <a:ext cx="2262600" cy="2348400"/>
          </a:xfrm>
          <a:prstGeom prst="round1Rect">
            <a:avLst>
              <a:gd fmla="val 4873" name="adj"/>
            </a:avLst>
          </a:prstGeom>
          <a:noFill/>
          <a:ln>
            <a:noFill/>
          </a:ln>
        </p:spPr>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allery">
  <p:cSld name="CUSTOM_3_1">
    <p:bg>
      <p:bgPr>
        <a:solidFill>
          <a:schemeClr val="lt2"/>
        </a:solidFill>
      </p:bgPr>
    </p:bg>
    <p:spTree>
      <p:nvGrpSpPr>
        <p:cNvPr id="458" name="Shape 458"/>
        <p:cNvGrpSpPr/>
        <p:nvPr/>
      </p:nvGrpSpPr>
      <p:grpSpPr>
        <a:xfrm>
          <a:off x="0" y="0"/>
          <a:ext cx="0" cy="0"/>
          <a:chOff x="0" y="0"/>
          <a:chExt cx="0" cy="0"/>
        </a:xfrm>
      </p:grpSpPr>
      <p:sp>
        <p:nvSpPr>
          <p:cNvPr id="459" name="Google Shape;459;p77"/>
          <p:cNvSpPr/>
          <p:nvPr>
            <p:ph idx="2" type="pic"/>
          </p:nvPr>
        </p:nvSpPr>
        <p:spPr>
          <a:xfrm>
            <a:off x="114275" y="114300"/>
            <a:ext cx="2919900" cy="2424300"/>
          </a:xfrm>
          <a:prstGeom prst="roundRect">
            <a:avLst>
              <a:gd fmla="val 2134" name="adj"/>
            </a:avLst>
          </a:prstGeom>
          <a:noFill/>
          <a:ln>
            <a:noFill/>
          </a:ln>
        </p:spPr>
      </p:sp>
      <p:sp>
        <p:nvSpPr>
          <p:cNvPr id="460" name="Google Shape;460;p77"/>
          <p:cNvSpPr/>
          <p:nvPr>
            <p:ph idx="3" type="pic"/>
          </p:nvPr>
        </p:nvSpPr>
        <p:spPr>
          <a:xfrm>
            <a:off x="3117080" y="114300"/>
            <a:ext cx="2919900" cy="2424300"/>
          </a:xfrm>
          <a:prstGeom prst="roundRect">
            <a:avLst>
              <a:gd fmla="val 2134" name="adj"/>
            </a:avLst>
          </a:prstGeom>
          <a:noFill/>
          <a:ln>
            <a:noFill/>
          </a:ln>
        </p:spPr>
      </p:sp>
      <p:sp>
        <p:nvSpPr>
          <p:cNvPr id="461" name="Google Shape;461;p77"/>
          <p:cNvSpPr/>
          <p:nvPr>
            <p:ph idx="4" type="pic"/>
          </p:nvPr>
        </p:nvSpPr>
        <p:spPr>
          <a:xfrm>
            <a:off x="114275" y="2604796"/>
            <a:ext cx="2919900" cy="2424300"/>
          </a:xfrm>
          <a:prstGeom prst="roundRect">
            <a:avLst>
              <a:gd fmla="val 2134" name="adj"/>
            </a:avLst>
          </a:prstGeom>
          <a:noFill/>
          <a:ln>
            <a:noFill/>
          </a:ln>
        </p:spPr>
      </p:sp>
      <p:sp>
        <p:nvSpPr>
          <p:cNvPr id="462" name="Google Shape;462;p77"/>
          <p:cNvSpPr/>
          <p:nvPr>
            <p:ph idx="5" type="pic"/>
          </p:nvPr>
        </p:nvSpPr>
        <p:spPr>
          <a:xfrm>
            <a:off x="3117080" y="2604796"/>
            <a:ext cx="2919900" cy="2424300"/>
          </a:xfrm>
          <a:prstGeom prst="roundRect">
            <a:avLst>
              <a:gd fmla="val 2134" name="adj"/>
            </a:avLst>
          </a:prstGeom>
          <a:noFill/>
          <a:ln>
            <a:noFill/>
          </a:ln>
        </p:spPr>
      </p:sp>
      <p:sp>
        <p:nvSpPr>
          <p:cNvPr id="463" name="Google Shape;463;p77"/>
          <p:cNvSpPr/>
          <p:nvPr>
            <p:ph idx="6" type="pic"/>
          </p:nvPr>
        </p:nvSpPr>
        <p:spPr>
          <a:xfrm>
            <a:off x="6109898" y="114300"/>
            <a:ext cx="2919900" cy="2424300"/>
          </a:xfrm>
          <a:prstGeom prst="roundRect">
            <a:avLst>
              <a:gd fmla="val 2134" name="adj"/>
            </a:avLst>
          </a:prstGeom>
          <a:noFill/>
          <a:ln>
            <a:noFill/>
          </a:ln>
        </p:spPr>
      </p:sp>
      <p:sp>
        <p:nvSpPr>
          <p:cNvPr id="464" name="Google Shape;464;p77"/>
          <p:cNvSpPr/>
          <p:nvPr>
            <p:ph idx="7" type="pic"/>
          </p:nvPr>
        </p:nvSpPr>
        <p:spPr>
          <a:xfrm>
            <a:off x="6109898" y="2604796"/>
            <a:ext cx="2919900" cy="2424300"/>
          </a:xfrm>
          <a:prstGeom prst="roundRect">
            <a:avLst>
              <a:gd fmla="val 2134" name="adj"/>
            </a:avLst>
          </a:prstGeom>
          <a:noFill/>
          <a:ln>
            <a:noFill/>
          </a:ln>
        </p:spPr>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ext">
  <p:cSld name="CUSTOM_4">
    <p:bg>
      <p:bgPr>
        <a:solidFill>
          <a:schemeClr val="lt1"/>
        </a:solidFill>
      </p:bgPr>
    </p:bg>
    <p:spTree>
      <p:nvGrpSpPr>
        <p:cNvPr id="465" name="Shape 465"/>
        <p:cNvGrpSpPr/>
        <p:nvPr/>
      </p:nvGrpSpPr>
      <p:grpSpPr>
        <a:xfrm>
          <a:off x="0" y="0"/>
          <a:ext cx="0" cy="0"/>
          <a:chOff x="0" y="0"/>
          <a:chExt cx="0" cy="0"/>
        </a:xfrm>
      </p:grpSpPr>
      <p:sp>
        <p:nvSpPr>
          <p:cNvPr id="466" name="Google Shape;466;p78"/>
          <p:cNvSpPr txBox="1"/>
          <p:nvPr>
            <p:ph idx="1" type="body"/>
          </p:nvPr>
        </p:nvSpPr>
        <p:spPr>
          <a:xfrm>
            <a:off x="970234" y="770775"/>
            <a:ext cx="3729900" cy="1613700"/>
          </a:xfrm>
          <a:prstGeom prst="rect">
            <a:avLst/>
          </a:prstGeom>
          <a:noFill/>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467" name="Google Shape;467;p78"/>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8" name="Google Shape;468;p78"/>
          <p:cNvSpPr txBox="1"/>
          <p:nvPr>
            <p:ph idx="2" type="body"/>
          </p:nvPr>
        </p:nvSpPr>
        <p:spPr>
          <a:xfrm>
            <a:off x="5235225" y="824225"/>
            <a:ext cx="3321600" cy="3470400"/>
          </a:xfrm>
          <a:prstGeom prst="rect">
            <a:avLst/>
          </a:prstGeom>
          <a:noFill/>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469" name="Google Shape;469;p78"/>
          <p:cNvSpPr/>
          <p:nvPr>
            <p:ph idx="3" type="pic"/>
          </p:nvPr>
        </p:nvSpPr>
        <p:spPr>
          <a:xfrm>
            <a:off x="8596800" y="223475"/>
            <a:ext cx="318600" cy="318600"/>
          </a:xfrm>
          <a:prstGeom prst="ellipse">
            <a:avLst/>
          </a:prstGeom>
          <a:noFill/>
          <a:ln>
            <a:noFill/>
          </a:ln>
        </p:spPr>
      </p:sp>
      <p:sp>
        <p:nvSpPr>
          <p:cNvPr id="470" name="Google Shape;470;p78"/>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
  <p:cSld name="CUSTOM_4_1">
    <p:bg>
      <p:bgPr>
        <a:solidFill>
          <a:schemeClr val="lt1"/>
        </a:solidFill>
      </p:bgPr>
    </p:bg>
    <p:spTree>
      <p:nvGrpSpPr>
        <p:cNvPr id="471" name="Shape 471"/>
        <p:cNvGrpSpPr/>
        <p:nvPr/>
      </p:nvGrpSpPr>
      <p:grpSpPr>
        <a:xfrm>
          <a:off x="0" y="0"/>
          <a:ext cx="0" cy="0"/>
          <a:chOff x="0" y="0"/>
          <a:chExt cx="0" cy="0"/>
        </a:xfrm>
      </p:grpSpPr>
      <p:sp>
        <p:nvSpPr>
          <p:cNvPr id="472" name="Google Shape;472;p79"/>
          <p:cNvSpPr txBox="1"/>
          <p:nvPr>
            <p:ph idx="1" type="body"/>
          </p:nvPr>
        </p:nvSpPr>
        <p:spPr>
          <a:xfrm>
            <a:off x="949503" y="770775"/>
            <a:ext cx="7171500" cy="1613700"/>
          </a:xfrm>
          <a:prstGeom prst="rect">
            <a:avLst/>
          </a:prstGeom>
        </p:spPr>
        <p:txBody>
          <a:bodyPr anchorCtr="0" anchor="t" bIns="91425" lIns="91425" spcFirstLastPara="1" rIns="91425" wrap="square" tIns="91425">
            <a:noAutofit/>
          </a:bodyPr>
          <a:lstStyle>
            <a:lvl1pPr indent="-381000" lvl="0" marL="457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1pPr>
            <a:lvl2pPr indent="-381000" lvl="1" marL="914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2pPr>
            <a:lvl3pPr indent="-381000" lvl="2" marL="1371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3pPr>
            <a:lvl4pPr indent="-381000" lvl="3" marL="1828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4pPr>
            <a:lvl5pPr indent="-381000" lvl="4" marL="22860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5pPr>
            <a:lvl6pPr indent="-381000" lvl="5" marL="27432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6pPr>
            <a:lvl7pPr indent="-381000" lvl="6" marL="32004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7pPr>
            <a:lvl8pPr indent="-381000" lvl="7" marL="36576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8pPr>
            <a:lvl9pPr indent="-381000" lvl="8" marL="4114800">
              <a:spcBef>
                <a:spcPts val="0"/>
              </a:spcBef>
              <a:spcAft>
                <a:spcPts val="0"/>
              </a:spcAft>
              <a:buClr>
                <a:schemeClr val="dk2"/>
              </a:buClr>
              <a:buSzPts val="2400"/>
              <a:buFont typeface="Nanum Myeongjo"/>
              <a:buChar char="■"/>
              <a:defRPr sz="2400" u="none">
                <a:solidFill>
                  <a:schemeClr val="dk2"/>
                </a:solidFill>
                <a:latin typeface="Nanum Myeongjo"/>
                <a:ea typeface="Nanum Myeongjo"/>
                <a:cs typeface="Nanum Myeongjo"/>
                <a:sym typeface="Nanum Myeongjo"/>
              </a:defRPr>
            </a:lvl9pPr>
          </a:lstStyle>
          <a:p/>
        </p:txBody>
      </p:sp>
      <p:sp>
        <p:nvSpPr>
          <p:cNvPr id="473" name="Google Shape;473;p79"/>
          <p:cNvSpPr txBox="1"/>
          <p:nvPr>
            <p:ph type="title"/>
          </p:nvPr>
        </p:nvSpPr>
        <p:spPr>
          <a:xfrm>
            <a:off x="956138" y="327150"/>
            <a:ext cx="27432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2"/>
              </a:buClr>
              <a:buSzPts val="1400"/>
              <a:buFont typeface="Albert Sans"/>
              <a:buNone/>
              <a:defRPr b="1" sz="1400">
                <a:solidFill>
                  <a:schemeClr val="lt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4" name="Google Shape;474;p79"/>
          <p:cNvSpPr txBox="1"/>
          <p:nvPr>
            <p:ph idx="2" type="body"/>
          </p:nvPr>
        </p:nvSpPr>
        <p:spPr>
          <a:xfrm>
            <a:off x="961716" y="2599900"/>
            <a:ext cx="7145100" cy="1802100"/>
          </a:xfrm>
          <a:prstGeom prst="rect">
            <a:avLst/>
          </a:prstGeom>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Albert Sans"/>
              <a:buChar char="●"/>
              <a:defRPr u="none">
                <a:solidFill>
                  <a:schemeClr val="dk2"/>
                </a:solidFill>
              </a:defRPr>
            </a:lvl1pPr>
            <a:lvl2pPr indent="-317500" lvl="1" marL="914400">
              <a:lnSpc>
                <a:spcPct val="115000"/>
              </a:lnSpc>
              <a:spcBef>
                <a:spcPts val="1000"/>
              </a:spcBef>
              <a:spcAft>
                <a:spcPts val="0"/>
              </a:spcAft>
              <a:buClr>
                <a:schemeClr val="dk2"/>
              </a:buClr>
              <a:buSzPts val="1400"/>
              <a:buChar char="○"/>
              <a:defRPr u="none">
                <a:solidFill>
                  <a:schemeClr val="dk2"/>
                </a:solidFill>
              </a:defRPr>
            </a:lvl2pPr>
            <a:lvl3pPr indent="-317500" lvl="2" marL="1371600">
              <a:lnSpc>
                <a:spcPct val="115000"/>
              </a:lnSpc>
              <a:spcBef>
                <a:spcPts val="1000"/>
              </a:spcBef>
              <a:spcAft>
                <a:spcPts val="0"/>
              </a:spcAft>
              <a:buClr>
                <a:schemeClr val="dk2"/>
              </a:buClr>
              <a:buSzPts val="1400"/>
              <a:buChar char="■"/>
              <a:defRPr u="none">
                <a:solidFill>
                  <a:schemeClr val="dk2"/>
                </a:solidFill>
              </a:defRPr>
            </a:lvl3pPr>
            <a:lvl4pPr indent="-317500" lvl="3" marL="1828800">
              <a:lnSpc>
                <a:spcPct val="115000"/>
              </a:lnSpc>
              <a:spcBef>
                <a:spcPts val="1000"/>
              </a:spcBef>
              <a:spcAft>
                <a:spcPts val="0"/>
              </a:spcAft>
              <a:buClr>
                <a:schemeClr val="dk2"/>
              </a:buClr>
              <a:buSzPts val="1400"/>
              <a:buChar char="●"/>
              <a:defRPr u="none">
                <a:solidFill>
                  <a:schemeClr val="dk2"/>
                </a:solidFill>
              </a:defRPr>
            </a:lvl4pPr>
            <a:lvl5pPr indent="-317500" lvl="4" marL="2286000">
              <a:lnSpc>
                <a:spcPct val="115000"/>
              </a:lnSpc>
              <a:spcBef>
                <a:spcPts val="1000"/>
              </a:spcBef>
              <a:spcAft>
                <a:spcPts val="0"/>
              </a:spcAft>
              <a:buClr>
                <a:schemeClr val="dk2"/>
              </a:buClr>
              <a:buSzPts val="1400"/>
              <a:buChar char="○"/>
              <a:defRPr u="none">
                <a:solidFill>
                  <a:schemeClr val="dk2"/>
                </a:solidFill>
              </a:defRPr>
            </a:lvl5pPr>
            <a:lvl6pPr indent="-317500" lvl="5" marL="2743200">
              <a:lnSpc>
                <a:spcPct val="115000"/>
              </a:lnSpc>
              <a:spcBef>
                <a:spcPts val="1000"/>
              </a:spcBef>
              <a:spcAft>
                <a:spcPts val="0"/>
              </a:spcAft>
              <a:buClr>
                <a:schemeClr val="dk2"/>
              </a:buClr>
              <a:buSzPts val="1400"/>
              <a:buChar char="■"/>
              <a:defRPr u="none">
                <a:solidFill>
                  <a:schemeClr val="dk2"/>
                </a:solidFill>
              </a:defRPr>
            </a:lvl6pPr>
            <a:lvl7pPr indent="-317500" lvl="6" marL="3200400">
              <a:lnSpc>
                <a:spcPct val="115000"/>
              </a:lnSpc>
              <a:spcBef>
                <a:spcPts val="1000"/>
              </a:spcBef>
              <a:spcAft>
                <a:spcPts val="0"/>
              </a:spcAft>
              <a:buClr>
                <a:schemeClr val="dk2"/>
              </a:buClr>
              <a:buSzPts val="1400"/>
              <a:buChar char="●"/>
              <a:defRPr u="none">
                <a:solidFill>
                  <a:schemeClr val="dk2"/>
                </a:solidFill>
              </a:defRPr>
            </a:lvl7pPr>
            <a:lvl8pPr indent="-317500" lvl="7" marL="3657600">
              <a:lnSpc>
                <a:spcPct val="115000"/>
              </a:lnSpc>
              <a:spcBef>
                <a:spcPts val="1000"/>
              </a:spcBef>
              <a:spcAft>
                <a:spcPts val="0"/>
              </a:spcAft>
              <a:buClr>
                <a:schemeClr val="dk2"/>
              </a:buClr>
              <a:buSzPts val="1400"/>
              <a:buChar char="○"/>
              <a:defRPr u="none">
                <a:solidFill>
                  <a:schemeClr val="dk2"/>
                </a:solidFill>
              </a:defRPr>
            </a:lvl8pPr>
            <a:lvl9pPr indent="-317500" lvl="8" marL="4114800">
              <a:lnSpc>
                <a:spcPct val="115000"/>
              </a:lnSpc>
              <a:spcBef>
                <a:spcPts val="1000"/>
              </a:spcBef>
              <a:spcAft>
                <a:spcPts val="1000"/>
              </a:spcAft>
              <a:buClr>
                <a:schemeClr val="dk2"/>
              </a:buClr>
              <a:buSzPts val="1400"/>
              <a:buChar char="■"/>
              <a:defRPr u="none">
                <a:solidFill>
                  <a:schemeClr val="dk2"/>
                </a:solidFill>
              </a:defRPr>
            </a:lvl9pPr>
          </a:lstStyle>
          <a:p/>
        </p:txBody>
      </p:sp>
      <p:sp>
        <p:nvSpPr>
          <p:cNvPr id="475" name="Google Shape;475;p79"/>
          <p:cNvSpPr/>
          <p:nvPr>
            <p:ph idx="3" type="pic"/>
          </p:nvPr>
        </p:nvSpPr>
        <p:spPr>
          <a:xfrm>
            <a:off x="8596800" y="223475"/>
            <a:ext cx="318600" cy="318600"/>
          </a:xfrm>
          <a:prstGeom prst="ellipse">
            <a:avLst/>
          </a:prstGeom>
          <a:noFill/>
          <a:ln>
            <a:noFill/>
          </a:ln>
        </p:spPr>
      </p:sp>
      <p:sp>
        <p:nvSpPr>
          <p:cNvPr id="476" name="Google Shape;476;p79"/>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Problem">
  <p:cSld name="CUSTOM_6">
    <p:spTree>
      <p:nvGrpSpPr>
        <p:cNvPr id="477" name="Shape 477"/>
        <p:cNvGrpSpPr/>
        <p:nvPr/>
      </p:nvGrpSpPr>
      <p:grpSpPr>
        <a:xfrm>
          <a:off x="0" y="0"/>
          <a:ext cx="0" cy="0"/>
          <a:chOff x="0" y="0"/>
          <a:chExt cx="0" cy="0"/>
        </a:xfrm>
      </p:grpSpPr>
      <p:sp>
        <p:nvSpPr>
          <p:cNvPr id="478" name="Google Shape;478;p80"/>
          <p:cNvSpPr/>
          <p:nvPr>
            <p:ph idx="2" type="pic"/>
          </p:nvPr>
        </p:nvSpPr>
        <p:spPr>
          <a:xfrm>
            <a:off x="8596800" y="223475"/>
            <a:ext cx="318600" cy="318600"/>
          </a:xfrm>
          <a:prstGeom prst="ellipse">
            <a:avLst/>
          </a:prstGeom>
          <a:noFill/>
          <a:ln>
            <a:noFill/>
          </a:ln>
        </p:spPr>
      </p:sp>
      <p:sp>
        <p:nvSpPr>
          <p:cNvPr id="479" name="Google Shape;479;p80"/>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480" name="Google Shape;480;p80"/>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b="0"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81" name="Google Shape;481;p80"/>
          <p:cNvSpPr txBox="1"/>
          <p:nvPr>
            <p:ph idx="3"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482" name="Google Shape;482;p80"/>
          <p:cNvSpPr txBox="1"/>
          <p:nvPr>
            <p:ph idx="4"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spcBef>
                <a:spcPts val="0"/>
              </a:spcBef>
              <a:spcAft>
                <a:spcPts val="0"/>
              </a:spcAft>
              <a:buClr>
                <a:schemeClr val="lt1"/>
              </a:buClr>
              <a:buSzPts val="1400"/>
              <a:buNone/>
              <a:defRPr/>
            </a:lvl2pPr>
            <a:lvl3pPr lvl="2">
              <a:spcBef>
                <a:spcPts val="0"/>
              </a:spcBef>
              <a:spcAft>
                <a:spcPts val="0"/>
              </a:spcAft>
              <a:buClr>
                <a:schemeClr val="lt1"/>
              </a:buClr>
              <a:buSzPts val="1400"/>
              <a:buNone/>
              <a:defRPr/>
            </a:lvl3pPr>
            <a:lvl4pPr lvl="3">
              <a:spcBef>
                <a:spcPts val="0"/>
              </a:spcBef>
              <a:spcAft>
                <a:spcPts val="0"/>
              </a:spcAft>
              <a:buClr>
                <a:schemeClr val="lt1"/>
              </a:buClr>
              <a:buSzPts val="1400"/>
              <a:buNone/>
              <a:defRPr/>
            </a:lvl4pPr>
            <a:lvl5pPr lvl="4">
              <a:spcBef>
                <a:spcPts val="0"/>
              </a:spcBef>
              <a:spcAft>
                <a:spcPts val="0"/>
              </a:spcAft>
              <a:buClr>
                <a:schemeClr val="lt1"/>
              </a:buClr>
              <a:buSzPts val="1400"/>
              <a:buNone/>
              <a:defRPr/>
            </a:lvl5pPr>
            <a:lvl6pPr lvl="5">
              <a:spcBef>
                <a:spcPts val="0"/>
              </a:spcBef>
              <a:spcAft>
                <a:spcPts val="0"/>
              </a:spcAft>
              <a:buClr>
                <a:schemeClr val="lt1"/>
              </a:buClr>
              <a:buSzPts val="1400"/>
              <a:buNone/>
              <a:defRPr/>
            </a:lvl6pPr>
            <a:lvl7pPr lvl="6">
              <a:spcBef>
                <a:spcPts val="0"/>
              </a:spcBef>
              <a:spcAft>
                <a:spcPts val="0"/>
              </a:spcAft>
              <a:buClr>
                <a:schemeClr val="lt1"/>
              </a:buClr>
              <a:buSzPts val="1400"/>
              <a:buNone/>
              <a:defRPr/>
            </a:lvl7pPr>
            <a:lvl8pPr lvl="7">
              <a:spcBef>
                <a:spcPts val="0"/>
              </a:spcBef>
              <a:spcAft>
                <a:spcPts val="0"/>
              </a:spcAft>
              <a:buClr>
                <a:schemeClr val="lt1"/>
              </a:buClr>
              <a:buSzPts val="1400"/>
              <a:buNone/>
              <a:defRPr/>
            </a:lvl8pPr>
            <a:lvl9pPr lvl="8">
              <a:spcBef>
                <a:spcPts val="0"/>
              </a:spcBef>
              <a:spcAft>
                <a:spcPts val="0"/>
              </a:spcAft>
              <a:buClr>
                <a:schemeClr val="lt1"/>
              </a:buClr>
              <a:buSzPts val="1400"/>
              <a:buNone/>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eatures &amp; Benefits">
  <p:cSld name="CUSTOM_7">
    <p:spTree>
      <p:nvGrpSpPr>
        <p:cNvPr id="483" name="Shape 483"/>
        <p:cNvGrpSpPr/>
        <p:nvPr/>
      </p:nvGrpSpPr>
      <p:grpSpPr>
        <a:xfrm>
          <a:off x="0" y="0"/>
          <a:ext cx="0" cy="0"/>
          <a:chOff x="0" y="0"/>
          <a:chExt cx="0" cy="0"/>
        </a:xfrm>
      </p:grpSpPr>
      <p:sp>
        <p:nvSpPr>
          <p:cNvPr id="484" name="Google Shape;484;p81"/>
          <p:cNvSpPr txBox="1"/>
          <p:nvPr>
            <p:ph idx="1" type="subTitle"/>
          </p:nvPr>
        </p:nvSpPr>
        <p:spPr>
          <a:xfrm>
            <a:off x="-394525" y="762900"/>
            <a:ext cx="29583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85" name="Google Shape;485;p81"/>
          <p:cNvSpPr txBox="1"/>
          <p:nvPr>
            <p:ph idx="2" type="subTitle"/>
          </p:nvPr>
        </p:nvSpPr>
        <p:spPr>
          <a:xfrm>
            <a:off x="7780000" y="76290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486" name="Google Shape;486;p81"/>
          <p:cNvSpPr txBox="1"/>
          <p:nvPr>
            <p:ph idx="3" type="subTitle"/>
          </p:nvPr>
        </p:nvSpPr>
        <p:spPr>
          <a:xfrm>
            <a:off x="-867225" y="1991550"/>
            <a:ext cx="2011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487" name="Google Shape;487;p81"/>
          <p:cNvSpPr txBox="1"/>
          <p:nvPr>
            <p:ph idx="4" type="subTitle"/>
          </p:nvPr>
        </p:nvSpPr>
        <p:spPr>
          <a:xfrm>
            <a:off x="1384800" y="1991550"/>
            <a:ext cx="19617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88" name="Google Shape;488;p81"/>
          <p:cNvSpPr txBox="1"/>
          <p:nvPr>
            <p:ph idx="5" type="subTitle"/>
          </p:nvPr>
        </p:nvSpPr>
        <p:spPr>
          <a:xfrm>
            <a:off x="3556975" y="1991550"/>
            <a:ext cx="4403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6000"/>
              <a:buNone/>
              <a:defRPr b="0" sz="6000"/>
            </a:lvl1pPr>
            <a:lvl2pPr lvl="1">
              <a:spcBef>
                <a:spcPts val="0"/>
              </a:spcBef>
              <a:spcAft>
                <a:spcPts val="0"/>
              </a:spcAft>
              <a:buClr>
                <a:schemeClr val="lt1"/>
              </a:buClr>
              <a:buSzPts val="6000"/>
              <a:buFont typeface="Albert Sans"/>
              <a:buNone/>
              <a:defRPr sz="6000"/>
            </a:lvl2pPr>
            <a:lvl3pPr lvl="2">
              <a:spcBef>
                <a:spcPts val="0"/>
              </a:spcBef>
              <a:spcAft>
                <a:spcPts val="0"/>
              </a:spcAft>
              <a:buClr>
                <a:schemeClr val="lt1"/>
              </a:buClr>
              <a:buSzPts val="6000"/>
              <a:buFont typeface="Albert Sans"/>
              <a:buNone/>
              <a:defRPr sz="6000"/>
            </a:lvl3pPr>
            <a:lvl4pPr lvl="3">
              <a:spcBef>
                <a:spcPts val="0"/>
              </a:spcBef>
              <a:spcAft>
                <a:spcPts val="0"/>
              </a:spcAft>
              <a:buClr>
                <a:schemeClr val="lt1"/>
              </a:buClr>
              <a:buSzPts val="6000"/>
              <a:buFont typeface="Albert Sans"/>
              <a:buNone/>
              <a:defRPr sz="6000"/>
            </a:lvl4pPr>
            <a:lvl5pPr lvl="4">
              <a:spcBef>
                <a:spcPts val="0"/>
              </a:spcBef>
              <a:spcAft>
                <a:spcPts val="0"/>
              </a:spcAft>
              <a:buClr>
                <a:schemeClr val="lt1"/>
              </a:buClr>
              <a:buSzPts val="6000"/>
              <a:buFont typeface="Albert Sans"/>
              <a:buNone/>
              <a:defRPr sz="6000"/>
            </a:lvl5pPr>
            <a:lvl6pPr lvl="5">
              <a:spcBef>
                <a:spcPts val="0"/>
              </a:spcBef>
              <a:spcAft>
                <a:spcPts val="0"/>
              </a:spcAft>
              <a:buClr>
                <a:schemeClr val="lt1"/>
              </a:buClr>
              <a:buSzPts val="6000"/>
              <a:buFont typeface="Albert Sans"/>
              <a:buNone/>
              <a:defRPr sz="6000"/>
            </a:lvl6pPr>
            <a:lvl7pPr lvl="6">
              <a:spcBef>
                <a:spcPts val="0"/>
              </a:spcBef>
              <a:spcAft>
                <a:spcPts val="0"/>
              </a:spcAft>
              <a:buClr>
                <a:schemeClr val="lt1"/>
              </a:buClr>
              <a:buSzPts val="6000"/>
              <a:buFont typeface="Albert Sans"/>
              <a:buNone/>
              <a:defRPr sz="6000"/>
            </a:lvl7pPr>
            <a:lvl8pPr lvl="7">
              <a:spcBef>
                <a:spcPts val="0"/>
              </a:spcBef>
              <a:spcAft>
                <a:spcPts val="0"/>
              </a:spcAft>
              <a:buClr>
                <a:schemeClr val="lt1"/>
              </a:buClr>
              <a:buSzPts val="6000"/>
              <a:buFont typeface="Albert Sans"/>
              <a:buNone/>
              <a:defRPr sz="6000"/>
            </a:lvl8pPr>
            <a:lvl9pPr lvl="8">
              <a:spcBef>
                <a:spcPts val="0"/>
              </a:spcBef>
              <a:spcAft>
                <a:spcPts val="0"/>
              </a:spcAft>
              <a:buClr>
                <a:schemeClr val="lt1"/>
              </a:buClr>
              <a:buSzPts val="6000"/>
              <a:buFont typeface="Albert Sans"/>
              <a:buNone/>
              <a:defRPr sz="6000"/>
            </a:lvl9pPr>
          </a:lstStyle>
          <a:p/>
        </p:txBody>
      </p:sp>
      <p:sp>
        <p:nvSpPr>
          <p:cNvPr id="489" name="Google Shape;489;p81"/>
          <p:cNvSpPr txBox="1"/>
          <p:nvPr>
            <p:ph idx="6" type="subTitle"/>
          </p:nvPr>
        </p:nvSpPr>
        <p:spPr>
          <a:xfrm>
            <a:off x="8207225" y="1991550"/>
            <a:ext cx="22164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90" name="Google Shape;490;p81"/>
          <p:cNvSpPr txBox="1"/>
          <p:nvPr>
            <p:ph idx="7" type="subTitle"/>
          </p:nvPr>
        </p:nvSpPr>
        <p:spPr>
          <a:xfrm>
            <a:off x="307950" y="3220200"/>
            <a:ext cx="38076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91" name="Google Shape;491;p81"/>
          <p:cNvSpPr txBox="1"/>
          <p:nvPr>
            <p:ph idx="8" type="subTitle"/>
          </p:nvPr>
        </p:nvSpPr>
        <p:spPr>
          <a:xfrm>
            <a:off x="4367925" y="3220200"/>
            <a:ext cx="21210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492" name="Google Shape;492;p81"/>
          <p:cNvSpPr txBox="1"/>
          <p:nvPr>
            <p:ph idx="9" type="subTitle"/>
          </p:nvPr>
        </p:nvSpPr>
        <p:spPr>
          <a:xfrm>
            <a:off x="6718750" y="3220200"/>
            <a:ext cx="238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93" name="Google Shape;493;p81"/>
          <p:cNvSpPr txBox="1"/>
          <p:nvPr>
            <p:ph idx="13" type="subTitle"/>
          </p:nvPr>
        </p:nvSpPr>
        <p:spPr>
          <a:xfrm>
            <a:off x="2793625" y="762900"/>
            <a:ext cx="21435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1400"/>
              <a:buFont typeface="Albert Sans"/>
              <a:buNone/>
              <a:defRPr/>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494" name="Google Shape;494;p81"/>
          <p:cNvSpPr txBox="1"/>
          <p:nvPr>
            <p:ph idx="14" type="subTitle"/>
          </p:nvPr>
        </p:nvSpPr>
        <p:spPr>
          <a:xfrm>
            <a:off x="5151963" y="762900"/>
            <a:ext cx="2413200" cy="1160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1pPr>
            <a:lvl2pPr lvl="1">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2pPr>
            <a:lvl3pPr lvl="2">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3pPr>
            <a:lvl4pPr lvl="3">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4pPr>
            <a:lvl5pPr lvl="4">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5pPr>
            <a:lvl6pPr lvl="5">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6pPr>
            <a:lvl7pPr lvl="6">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7pPr>
            <a:lvl8pPr lvl="7">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8pPr>
            <a:lvl9pPr lvl="8">
              <a:spcBef>
                <a:spcPts val="0"/>
              </a:spcBef>
              <a:spcAft>
                <a:spcPts val="0"/>
              </a:spcAft>
              <a:buClr>
                <a:schemeClr val="lt1"/>
              </a:buClr>
              <a:buSzPts val="2400"/>
              <a:buFont typeface="Nanum Myeongjo"/>
              <a:buNone/>
              <a:defRPr sz="2400">
                <a:latin typeface="Nanum Myeongjo"/>
                <a:ea typeface="Nanum Myeongjo"/>
                <a:cs typeface="Nanum Myeongjo"/>
                <a:sym typeface="Nanum Myeongjo"/>
              </a:defRPr>
            </a:lvl9pPr>
          </a:lstStyle>
          <a:p/>
        </p:txBody>
      </p:sp>
      <p:sp>
        <p:nvSpPr>
          <p:cNvPr id="495" name="Google Shape;495;p81"/>
          <p:cNvSpPr/>
          <p:nvPr>
            <p:ph idx="15" type="pic"/>
          </p:nvPr>
        </p:nvSpPr>
        <p:spPr>
          <a:xfrm>
            <a:off x="8596800" y="223475"/>
            <a:ext cx="318600" cy="318600"/>
          </a:xfrm>
          <a:prstGeom prst="ellipse">
            <a:avLst/>
          </a:prstGeom>
          <a:noFill/>
          <a:ln>
            <a:noFill/>
          </a:ln>
        </p:spPr>
      </p:sp>
      <p:sp>
        <p:nvSpPr>
          <p:cNvPr id="496" name="Google Shape;496;p81"/>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ne Graph">
  <p:cSld name="CUSTOM_8">
    <p:spTree>
      <p:nvGrpSpPr>
        <p:cNvPr id="497" name="Shape 497"/>
        <p:cNvGrpSpPr/>
        <p:nvPr/>
      </p:nvGrpSpPr>
      <p:grpSpPr>
        <a:xfrm>
          <a:off x="0" y="0"/>
          <a:ext cx="0" cy="0"/>
          <a:chOff x="0" y="0"/>
          <a:chExt cx="0" cy="0"/>
        </a:xfrm>
      </p:grpSpPr>
      <p:sp>
        <p:nvSpPr>
          <p:cNvPr id="498" name="Google Shape;498;p82"/>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499" name="Google Shape;499;p82"/>
          <p:cNvSpPr/>
          <p:nvPr>
            <p:ph idx="2" type="pic"/>
          </p:nvPr>
        </p:nvSpPr>
        <p:spPr>
          <a:xfrm>
            <a:off x="8596800" y="223475"/>
            <a:ext cx="318600" cy="318600"/>
          </a:xfrm>
          <a:prstGeom prst="ellipse">
            <a:avLst/>
          </a:prstGeom>
          <a:noFill/>
          <a:ln>
            <a:noFill/>
          </a:ln>
        </p:spPr>
      </p:sp>
      <p:sp>
        <p:nvSpPr>
          <p:cNvPr id="500" name="Google Shape;500;p82"/>
          <p:cNvSpPr txBox="1"/>
          <p:nvPr>
            <p:ph idx="1" type="subTitle"/>
          </p:nvPr>
        </p:nvSpPr>
        <p:spPr>
          <a:xfrm>
            <a:off x="3831000" y="327150"/>
            <a:ext cx="4500300" cy="12021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1" name="Google Shape;501;p82"/>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e Graph">
  <p:cSld name="CUSTOM_8_1">
    <p:spTree>
      <p:nvGrpSpPr>
        <p:cNvPr id="502" name="Shape 502"/>
        <p:cNvGrpSpPr/>
        <p:nvPr/>
      </p:nvGrpSpPr>
      <p:grpSpPr>
        <a:xfrm>
          <a:off x="0" y="0"/>
          <a:ext cx="0" cy="0"/>
          <a:chOff x="0" y="0"/>
          <a:chExt cx="0" cy="0"/>
        </a:xfrm>
      </p:grpSpPr>
      <p:sp>
        <p:nvSpPr>
          <p:cNvPr id="503" name="Google Shape;503;p83"/>
          <p:cNvSpPr txBox="1"/>
          <p:nvPr>
            <p:ph idx="1" type="subTitle"/>
          </p:nvPr>
        </p:nvSpPr>
        <p:spPr>
          <a:xfrm>
            <a:off x="955475" y="1615450"/>
            <a:ext cx="3291600" cy="28500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4" name="Google Shape;504;p83"/>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1"/>
              </a:buClr>
              <a:buSzPts val="1400"/>
              <a:buFont typeface="Albert Sans"/>
              <a:buNone/>
              <a:defRPr b="1" sz="1400">
                <a:solidFill>
                  <a:schemeClr val="accent1"/>
                </a:solidFill>
                <a:latin typeface="Albert Sans"/>
                <a:ea typeface="Albert Sans"/>
                <a:cs typeface="Albert Sans"/>
                <a:sym typeface="Albert Sans"/>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p:txBody>
      </p:sp>
      <p:sp>
        <p:nvSpPr>
          <p:cNvPr id="505" name="Google Shape;505;p83"/>
          <p:cNvSpPr/>
          <p:nvPr>
            <p:ph idx="2" type="pic"/>
          </p:nvPr>
        </p:nvSpPr>
        <p:spPr>
          <a:xfrm>
            <a:off x="8596800" y="223475"/>
            <a:ext cx="318600" cy="318600"/>
          </a:xfrm>
          <a:prstGeom prst="ellipse">
            <a:avLst/>
          </a:prstGeom>
          <a:noFill/>
          <a:ln>
            <a:noFill/>
          </a:ln>
        </p:spPr>
      </p:sp>
      <p:sp>
        <p:nvSpPr>
          <p:cNvPr id="506" name="Google Shape;506;p83"/>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e Solution">
  <p:cSld name="CUSTOM_9">
    <p:bg>
      <p:bgPr>
        <a:solidFill>
          <a:schemeClr val="accent1"/>
        </a:solidFill>
      </p:bgPr>
    </p:bg>
    <p:spTree>
      <p:nvGrpSpPr>
        <p:cNvPr id="507" name="Shape 507"/>
        <p:cNvGrpSpPr/>
        <p:nvPr/>
      </p:nvGrpSpPr>
      <p:grpSpPr>
        <a:xfrm>
          <a:off x="0" y="0"/>
          <a:ext cx="0" cy="0"/>
          <a:chOff x="0" y="0"/>
          <a:chExt cx="0" cy="0"/>
        </a:xfrm>
      </p:grpSpPr>
      <p:sp>
        <p:nvSpPr>
          <p:cNvPr id="508" name="Google Shape;508;p84"/>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4"/>
          <p:cNvSpPr txBox="1"/>
          <p:nvPr>
            <p:ph idx="1" type="subTitle"/>
          </p:nvPr>
        </p:nvSpPr>
        <p:spPr>
          <a:xfrm>
            <a:off x="958450" y="2692875"/>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2pPr>
            <a:lvl3pPr lvl="2">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3pPr>
            <a:lvl4pPr lvl="3">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4pPr>
            <a:lvl5pPr lvl="4">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5pPr>
            <a:lvl6pPr lvl="5">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6pPr>
            <a:lvl7pPr lvl="6">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7pPr>
            <a:lvl8pPr lvl="7">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8pPr>
            <a:lvl9pPr lvl="8">
              <a:spcBef>
                <a:spcPts val="0"/>
              </a:spcBef>
              <a:spcAft>
                <a:spcPts val="0"/>
              </a:spcAft>
              <a:buClr>
                <a:schemeClr val="dk2"/>
              </a:buClr>
              <a:buSzPts val="2400"/>
              <a:buFont typeface="Nanum Myeongjo"/>
              <a:buNone/>
              <a:defRPr sz="2400">
                <a:solidFill>
                  <a:schemeClr val="dk2"/>
                </a:solidFill>
                <a:latin typeface="Nanum Myeongjo"/>
                <a:ea typeface="Nanum Myeongjo"/>
                <a:cs typeface="Nanum Myeongjo"/>
                <a:sym typeface="Nanum Myeongjo"/>
              </a:defRPr>
            </a:lvl9pPr>
          </a:lstStyle>
          <a:p/>
        </p:txBody>
      </p:sp>
      <p:sp>
        <p:nvSpPr>
          <p:cNvPr id="510" name="Google Shape;510;p84"/>
          <p:cNvSpPr txBox="1"/>
          <p:nvPr>
            <p:ph type="title"/>
          </p:nvPr>
        </p:nvSpPr>
        <p:spPr>
          <a:xfrm>
            <a:off x="956150" y="5557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11" name="Google Shape;511;p84"/>
          <p:cNvSpPr txBox="1"/>
          <p:nvPr>
            <p:ph idx="2" type="title"/>
          </p:nvPr>
        </p:nvSpPr>
        <p:spPr>
          <a:xfrm>
            <a:off x="941263" y="866159"/>
            <a:ext cx="7137900" cy="20133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12" name="Google Shape;512;p84"/>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3" name="Google Shape;513;p84"/>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y It Works">
  <p:cSld name="CUSTOM_9_1">
    <p:bg>
      <p:bgPr>
        <a:solidFill>
          <a:schemeClr val="accent1"/>
        </a:solidFill>
      </p:bgPr>
    </p:bg>
    <p:spTree>
      <p:nvGrpSpPr>
        <p:cNvPr id="514" name="Shape 514"/>
        <p:cNvGrpSpPr/>
        <p:nvPr/>
      </p:nvGrpSpPr>
      <p:grpSpPr>
        <a:xfrm>
          <a:off x="0" y="0"/>
          <a:ext cx="0" cy="0"/>
          <a:chOff x="0" y="0"/>
          <a:chExt cx="0" cy="0"/>
        </a:xfrm>
      </p:grpSpPr>
      <p:sp>
        <p:nvSpPr>
          <p:cNvPr id="515" name="Google Shape;515;p85"/>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5"/>
          <p:cNvSpPr/>
          <p:nvPr>
            <p:ph idx="2" type="pic"/>
          </p:nvPr>
        </p:nvSpPr>
        <p:spPr>
          <a:xfrm rot="-5400000">
            <a:off x="-113050" y="322725"/>
            <a:ext cx="4911300" cy="4450500"/>
          </a:xfrm>
          <a:prstGeom prst="round2SameRect">
            <a:avLst>
              <a:gd fmla="val 2860" name="adj1"/>
              <a:gd fmla="val 0" name="adj2"/>
            </a:avLst>
          </a:prstGeom>
          <a:noFill/>
          <a:ln>
            <a:noFill/>
          </a:ln>
        </p:spPr>
      </p:sp>
      <p:sp>
        <p:nvSpPr>
          <p:cNvPr id="517" name="Google Shape;517;p85"/>
          <p:cNvSpPr txBox="1"/>
          <p:nvPr>
            <p:ph idx="1" type="body"/>
          </p:nvPr>
        </p:nvSpPr>
        <p:spPr>
          <a:xfrm>
            <a:off x="5364025" y="704025"/>
            <a:ext cx="3437700" cy="3537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Clr>
                <a:schemeClr val="dk2"/>
              </a:buClr>
              <a:buSzPts val="1400"/>
              <a:buFont typeface="Albert Sans"/>
              <a:buChar char="●"/>
              <a:defRPr>
                <a:solidFill>
                  <a:schemeClr val="dk2"/>
                </a:solidFill>
              </a:defRPr>
            </a:lvl1pPr>
            <a:lvl2pPr indent="-317500" lvl="1" marL="914400">
              <a:spcBef>
                <a:spcPts val="0"/>
              </a:spcBef>
              <a:spcAft>
                <a:spcPts val="0"/>
              </a:spcAft>
              <a:buClr>
                <a:schemeClr val="dk2"/>
              </a:buClr>
              <a:buSzPts val="1400"/>
              <a:buFont typeface="Albert Sans"/>
              <a:buChar char="○"/>
              <a:defRPr>
                <a:solidFill>
                  <a:schemeClr val="dk2"/>
                </a:solidFill>
              </a:defRPr>
            </a:lvl2pPr>
            <a:lvl3pPr indent="-317500" lvl="2" marL="1371600">
              <a:spcBef>
                <a:spcPts val="0"/>
              </a:spcBef>
              <a:spcAft>
                <a:spcPts val="0"/>
              </a:spcAft>
              <a:buClr>
                <a:schemeClr val="dk2"/>
              </a:buClr>
              <a:buSzPts val="1400"/>
              <a:buFont typeface="Albert Sans"/>
              <a:buChar char="■"/>
              <a:defRPr>
                <a:solidFill>
                  <a:schemeClr val="dk2"/>
                </a:solidFill>
              </a:defRPr>
            </a:lvl3pPr>
            <a:lvl4pPr indent="-317500" lvl="3" marL="1828800">
              <a:spcBef>
                <a:spcPts val="0"/>
              </a:spcBef>
              <a:spcAft>
                <a:spcPts val="0"/>
              </a:spcAft>
              <a:buClr>
                <a:schemeClr val="dk2"/>
              </a:buClr>
              <a:buSzPts val="1400"/>
              <a:buFont typeface="Albert Sans"/>
              <a:buChar char="●"/>
              <a:defRPr>
                <a:solidFill>
                  <a:schemeClr val="dk2"/>
                </a:solidFill>
              </a:defRPr>
            </a:lvl4pPr>
            <a:lvl5pPr indent="-317500" lvl="4" marL="2286000">
              <a:spcBef>
                <a:spcPts val="0"/>
              </a:spcBef>
              <a:spcAft>
                <a:spcPts val="0"/>
              </a:spcAft>
              <a:buClr>
                <a:schemeClr val="dk2"/>
              </a:buClr>
              <a:buSzPts val="1400"/>
              <a:buFont typeface="Albert Sans"/>
              <a:buChar char="○"/>
              <a:defRPr>
                <a:solidFill>
                  <a:schemeClr val="dk2"/>
                </a:solidFill>
              </a:defRPr>
            </a:lvl5pPr>
            <a:lvl6pPr indent="-317500" lvl="5" marL="2743200">
              <a:spcBef>
                <a:spcPts val="0"/>
              </a:spcBef>
              <a:spcAft>
                <a:spcPts val="0"/>
              </a:spcAft>
              <a:buClr>
                <a:schemeClr val="dk2"/>
              </a:buClr>
              <a:buSzPts val="1400"/>
              <a:buFont typeface="Albert Sans"/>
              <a:buChar char="■"/>
              <a:defRPr>
                <a:solidFill>
                  <a:schemeClr val="dk2"/>
                </a:solidFill>
              </a:defRPr>
            </a:lvl6pPr>
            <a:lvl7pPr indent="-317500" lvl="6" marL="3200400">
              <a:spcBef>
                <a:spcPts val="0"/>
              </a:spcBef>
              <a:spcAft>
                <a:spcPts val="0"/>
              </a:spcAft>
              <a:buClr>
                <a:schemeClr val="dk2"/>
              </a:buClr>
              <a:buSzPts val="1400"/>
              <a:buFont typeface="Albert Sans"/>
              <a:buChar char="●"/>
              <a:defRPr>
                <a:solidFill>
                  <a:schemeClr val="dk2"/>
                </a:solidFill>
              </a:defRPr>
            </a:lvl7pPr>
            <a:lvl8pPr indent="-317500" lvl="7" marL="3657600">
              <a:spcBef>
                <a:spcPts val="0"/>
              </a:spcBef>
              <a:spcAft>
                <a:spcPts val="0"/>
              </a:spcAft>
              <a:buClr>
                <a:schemeClr val="dk2"/>
              </a:buClr>
              <a:buSzPts val="1400"/>
              <a:buFont typeface="Albert Sans"/>
              <a:buChar char="○"/>
              <a:defRPr>
                <a:solidFill>
                  <a:schemeClr val="dk2"/>
                </a:solidFill>
              </a:defRPr>
            </a:lvl8pPr>
            <a:lvl9pPr indent="-317500" lvl="8" marL="4114800">
              <a:spcBef>
                <a:spcPts val="0"/>
              </a:spcBef>
              <a:spcAft>
                <a:spcPts val="0"/>
              </a:spcAft>
              <a:buClr>
                <a:schemeClr val="dk2"/>
              </a:buClr>
              <a:buSzPts val="1400"/>
              <a:buFont typeface="Albert Sans"/>
              <a:buChar char="■"/>
              <a:defRPr>
                <a:solidFill>
                  <a:schemeClr val="dk2"/>
                </a:solidFill>
              </a:defRPr>
            </a:lvl9pPr>
          </a:lstStyle>
          <a:p/>
        </p:txBody>
      </p:sp>
      <p:sp>
        <p:nvSpPr>
          <p:cNvPr id="518" name="Google Shape;518;p85"/>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9" name="Google Shape;519;p85"/>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ur Audience Venn Diagram">
  <p:cSld name="CUSTOM_10">
    <p:spTree>
      <p:nvGrpSpPr>
        <p:cNvPr id="520" name="Shape 520"/>
        <p:cNvGrpSpPr/>
        <p:nvPr/>
      </p:nvGrpSpPr>
      <p:grpSpPr>
        <a:xfrm>
          <a:off x="0" y="0"/>
          <a:ext cx="0" cy="0"/>
          <a:chOff x="0" y="0"/>
          <a:chExt cx="0" cy="0"/>
        </a:xfrm>
      </p:grpSpPr>
      <p:sp>
        <p:nvSpPr>
          <p:cNvPr id="521" name="Google Shape;521;p86"/>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2" name="Google Shape;522;p86"/>
          <p:cNvSpPr txBox="1"/>
          <p:nvPr>
            <p:ph idx="2" type="title"/>
          </p:nvPr>
        </p:nvSpPr>
        <p:spPr>
          <a:xfrm>
            <a:off x="956150" y="39420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1400"/>
              <a:buFont typeface="Albert Sans"/>
              <a:buNone/>
              <a:defRPr sz="1400">
                <a:latin typeface="Albert Sans"/>
                <a:ea typeface="Albert Sans"/>
                <a:cs typeface="Albert Sans"/>
                <a:sym typeface="Albert Sans"/>
              </a:defRPr>
            </a:lvl1pPr>
            <a:lvl2pPr lvl="1">
              <a:spcBef>
                <a:spcPts val="0"/>
              </a:spcBef>
              <a:spcAft>
                <a:spcPts val="0"/>
              </a:spcAft>
              <a:buClr>
                <a:schemeClr val="lt1"/>
              </a:buClr>
              <a:buSzPts val="1400"/>
              <a:buFont typeface="Albert Sans"/>
              <a:buNone/>
              <a:defRPr>
                <a:latin typeface="Albert Sans"/>
                <a:ea typeface="Albert Sans"/>
                <a:cs typeface="Albert Sans"/>
                <a:sym typeface="Albert Sans"/>
              </a:defRPr>
            </a:lvl2pPr>
            <a:lvl3pPr lvl="2">
              <a:spcBef>
                <a:spcPts val="0"/>
              </a:spcBef>
              <a:spcAft>
                <a:spcPts val="0"/>
              </a:spcAft>
              <a:buClr>
                <a:schemeClr val="lt1"/>
              </a:buClr>
              <a:buSzPts val="1400"/>
              <a:buFont typeface="Albert Sans"/>
              <a:buNone/>
              <a:defRPr>
                <a:latin typeface="Albert Sans"/>
                <a:ea typeface="Albert Sans"/>
                <a:cs typeface="Albert Sans"/>
                <a:sym typeface="Albert Sans"/>
              </a:defRPr>
            </a:lvl3pPr>
            <a:lvl4pPr lvl="3">
              <a:spcBef>
                <a:spcPts val="0"/>
              </a:spcBef>
              <a:spcAft>
                <a:spcPts val="0"/>
              </a:spcAft>
              <a:buClr>
                <a:schemeClr val="lt1"/>
              </a:buClr>
              <a:buSzPts val="1400"/>
              <a:buFont typeface="Albert Sans"/>
              <a:buNone/>
              <a:defRPr>
                <a:latin typeface="Albert Sans"/>
                <a:ea typeface="Albert Sans"/>
                <a:cs typeface="Albert Sans"/>
                <a:sym typeface="Albert Sans"/>
              </a:defRPr>
            </a:lvl4pPr>
            <a:lvl5pPr lvl="4">
              <a:spcBef>
                <a:spcPts val="0"/>
              </a:spcBef>
              <a:spcAft>
                <a:spcPts val="0"/>
              </a:spcAft>
              <a:buClr>
                <a:schemeClr val="lt1"/>
              </a:buClr>
              <a:buSzPts val="1400"/>
              <a:buFont typeface="Albert Sans"/>
              <a:buNone/>
              <a:defRPr>
                <a:latin typeface="Albert Sans"/>
                <a:ea typeface="Albert Sans"/>
                <a:cs typeface="Albert Sans"/>
                <a:sym typeface="Albert Sans"/>
              </a:defRPr>
            </a:lvl5pPr>
            <a:lvl6pPr lvl="5">
              <a:spcBef>
                <a:spcPts val="0"/>
              </a:spcBef>
              <a:spcAft>
                <a:spcPts val="0"/>
              </a:spcAft>
              <a:buClr>
                <a:schemeClr val="lt1"/>
              </a:buClr>
              <a:buSzPts val="1400"/>
              <a:buFont typeface="Albert Sans"/>
              <a:buNone/>
              <a:defRPr>
                <a:latin typeface="Albert Sans"/>
                <a:ea typeface="Albert Sans"/>
                <a:cs typeface="Albert Sans"/>
                <a:sym typeface="Albert Sans"/>
              </a:defRPr>
            </a:lvl6pPr>
            <a:lvl7pPr lvl="6">
              <a:spcBef>
                <a:spcPts val="0"/>
              </a:spcBef>
              <a:spcAft>
                <a:spcPts val="0"/>
              </a:spcAft>
              <a:buClr>
                <a:schemeClr val="lt1"/>
              </a:buClr>
              <a:buSzPts val="1400"/>
              <a:buFont typeface="Albert Sans"/>
              <a:buNone/>
              <a:defRPr>
                <a:latin typeface="Albert Sans"/>
                <a:ea typeface="Albert Sans"/>
                <a:cs typeface="Albert Sans"/>
                <a:sym typeface="Albert Sans"/>
              </a:defRPr>
            </a:lvl7pPr>
            <a:lvl8pPr lvl="7">
              <a:spcBef>
                <a:spcPts val="0"/>
              </a:spcBef>
              <a:spcAft>
                <a:spcPts val="0"/>
              </a:spcAft>
              <a:buClr>
                <a:schemeClr val="lt1"/>
              </a:buClr>
              <a:buSzPts val="1400"/>
              <a:buFont typeface="Albert Sans"/>
              <a:buNone/>
              <a:defRPr>
                <a:latin typeface="Albert Sans"/>
                <a:ea typeface="Albert Sans"/>
                <a:cs typeface="Albert Sans"/>
                <a:sym typeface="Albert Sans"/>
              </a:defRPr>
            </a:lvl8pPr>
            <a:lvl9pPr lvl="8">
              <a:spcBef>
                <a:spcPts val="0"/>
              </a:spcBef>
              <a:spcAft>
                <a:spcPts val="0"/>
              </a:spcAft>
              <a:buClr>
                <a:schemeClr val="lt1"/>
              </a:buClr>
              <a:buSzPts val="1400"/>
              <a:buFont typeface="Albert Sans"/>
              <a:buNone/>
              <a:defRPr>
                <a:latin typeface="Albert Sans"/>
                <a:ea typeface="Albert Sans"/>
                <a:cs typeface="Albert Sans"/>
                <a:sym typeface="Albert Sans"/>
              </a:defRPr>
            </a:lvl9pPr>
          </a:lstStyle>
          <a:p/>
        </p:txBody>
      </p:sp>
      <p:sp>
        <p:nvSpPr>
          <p:cNvPr id="523" name="Google Shape;523;p86"/>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3 Concepts">
  <p:cSld name="CUSTOM_11">
    <p:bg>
      <p:bgPr>
        <a:solidFill>
          <a:schemeClr val="accent2"/>
        </a:solidFill>
      </p:bgPr>
    </p:bg>
    <p:spTree>
      <p:nvGrpSpPr>
        <p:cNvPr id="524" name="Shape 524"/>
        <p:cNvGrpSpPr/>
        <p:nvPr/>
      </p:nvGrpSpPr>
      <p:grpSpPr>
        <a:xfrm>
          <a:off x="0" y="0"/>
          <a:ext cx="0" cy="0"/>
          <a:chOff x="0" y="0"/>
          <a:chExt cx="0" cy="0"/>
        </a:xfrm>
      </p:grpSpPr>
      <p:sp>
        <p:nvSpPr>
          <p:cNvPr id="525" name="Google Shape;525;p87"/>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87"/>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lvl1pPr lvl="0">
              <a:lnSpc>
                <a:spcPct val="9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2pPr>
            <a:lvl3pPr lvl="2">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3pPr>
            <a:lvl4pPr lvl="3">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4pPr>
            <a:lvl5pPr lvl="4">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5pPr>
            <a:lvl6pPr lvl="5">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6pPr>
            <a:lvl7pPr lvl="6">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7pPr>
            <a:lvl8pPr lvl="7">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8pPr>
            <a:lvl9pPr lvl="8">
              <a:lnSpc>
                <a:spcPct val="90000"/>
              </a:lnSpc>
              <a:spcBef>
                <a:spcPts val="0"/>
              </a:spcBef>
              <a:spcAft>
                <a:spcPts val="0"/>
              </a:spcAft>
              <a:buClr>
                <a:schemeClr val="dk2"/>
              </a:buClr>
              <a:buSzPts val="1400"/>
              <a:buFont typeface="Albert Sans"/>
              <a:buNone/>
              <a:defRPr>
                <a:solidFill>
                  <a:schemeClr val="dk2"/>
                </a:solidFill>
                <a:latin typeface="Albert Sans"/>
                <a:ea typeface="Albert Sans"/>
                <a:cs typeface="Albert Sans"/>
                <a:sym typeface="Albert Sans"/>
              </a:defRPr>
            </a:lvl9pPr>
          </a:lstStyle>
          <a:p/>
        </p:txBody>
      </p:sp>
      <p:sp>
        <p:nvSpPr>
          <p:cNvPr id="527" name="Google Shape;527;p87"/>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28" name="Google Shape;528;p87"/>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29" name="Google Shape;529;p87"/>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30" name="Google Shape;530;p87"/>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31" name="Google Shape;531;p87"/>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32" name="Google Shape;532;p87"/>
          <p:cNvSpPr txBox="1"/>
          <p:nvPr>
            <p:ph idx="6" type="body"/>
          </p:nvPr>
        </p:nvSpPr>
        <p:spPr>
          <a:xfrm>
            <a:off x="6068972" y="2402817"/>
            <a:ext cx="1893300" cy="16854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33" name="Google Shape;533;p87"/>
          <p:cNvSpPr/>
          <p:nvPr>
            <p:ph idx="7" type="pic"/>
          </p:nvPr>
        </p:nvSpPr>
        <p:spPr>
          <a:xfrm>
            <a:off x="8596800" y="223475"/>
            <a:ext cx="318600" cy="318600"/>
          </a:xfrm>
          <a:prstGeom prst="ellipse">
            <a:avLst/>
          </a:prstGeom>
          <a:noFill/>
          <a:ln>
            <a:noFill/>
          </a:ln>
        </p:spPr>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st of 6 Concepts">
  <p:cSld name="CUSTOM_11_1">
    <p:bg>
      <p:bgPr>
        <a:solidFill>
          <a:schemeClr val="accent2"/>
        </a:solidFill>
      </p:bgPr>
    </p:bg>
    <p:spTree>
      <p:nvGrpSpPr>
        <p:cNvPr id="534" name="Shape 534"/>
        <p:cNvGrpSpPr/>
        <p:nvPr/>
      </p:nvGrpSpPr>
      <p:grpSpPr>
        <a:xfrm>
          <a:off x="0" y="0"/>
          <a:ext cx="0" cy="0"/>
          <a:chOff x="0" y="0"/>
          <a:chExt cx="0" cy="0"/>
        </a:xfrm>
      </p:grpSpPr>
      <p:sp>
        <p:nvSpPr>
          <p:cNvPr id="535" name="Google Shape;535;p88"/>
          <p:cNvSpPr/>
          <p:nvPr/>
        </p:nvSpPr>
        <p:spPr>
          <a:xfrm>
            <a:off x="116350" y="93175"/>
            <a:ext cx="8904000" cy="4914900"/>
          </a:xfrm>
          <a:prstGeom prst="roundRect">
            <a:avLst>
              <a:gd fmla="val 2610"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8"/>
          <p:cNvSpPr txBox="1"/>
          <p:nvPr>
            <p:ph idx="1" type="subTitle"/>
          </p:nvPr>
        </p:nvSpPr>
        <p:spPr>
          <a:xfrm>
            <a:off x="1062065"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37" name="Google Shape;537;p88"/>
          <p:cNvSpPr txBox="1"/>
          <p:nvPr>
            <p:ph idx="2" type="subTitle"/>
          </p:nvPr>
        </p:nvSpPr>
        <p:spPr>
          <a:xfrm>
            <a:off x="350769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38" name="Google Shape;538;p88"/>
          <p:cNvSpPr txBox="1"/>
          <p:nvPr>
            <p:ph idx="3" type="subTitle"/>
          </p:nvPr>
        </p:nvSpPr>
        <p:spPr>
          <a:xfrm>
            <a:off x="5956640" y="917207"/>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39" name="Google Shape;539;p88"/>
          <p:cNvSpPr txBox="1"/>
          <p:nvPr>
            <p:ph idx="4" type="body"/>
          </p:nvPr>
        </p:nvSpPr>
        <p:spPr>
          <a:xfrm>
            <a:off x="1172475"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40" name="Google Shape;540;p88"/>
          <p:cNvSpPr txBox="1"/>
          <p:nvPr>
            <p:ph idx="5" type="body"/>
          </p:nvPr>
        </p:nvSpPr>
        <p:spPr>
          <a:xfrm>
            <a:off x="361810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41" name="Google Shape;541;p88"/>
          <p:cNvSpPr txBox="1"/>
          <p:nvPr>
            <p:ph idx="6" type="body"/>
          </p:nvPr>
        </p:nvSpPr>
        <p:spPr>
          <a:xfrm>
            <a:off x="6067050" y="1372575"/>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42" name="Google Shape;542;p88"/>
          <p:cNvSpPr txBox="1"/>
          <p:nvPr>
            <p:ph idx="7" type="subTitle"/>
          </p:nvPr>
        </p:nvSpPr>
        <p:spPr>
          <a:xfrm>
            <a:off x="5956640"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43" name="Google Shape;543;p88"/>
          <p:cNvSpPr txBox="1"/>
          <p:nvPr>
            <p:ph idx="8" type="body"/>
          </p:nvPr>
        </p:nvSpPr>
        <p:spPr>
          <a:xfrm>
            <a:off x="3618088"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44" name="Google Shape;544;p88"/>
          <p:cNvSpPr txBox="1"/>
          <p:nvPr>
            <p:ph idx="9" type="subTitle"/>
          </p:nvPr>
        </p:nvSpPr>
        <p:spPr>
          <a:xfrm>
            <a:off x="3508752"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45" name="Google Shape;545;p88"/>
          <p:cNvSpPr txBox="1"/>
          <p:nvPr>
            <p:ph idx="13" type="body"/>
          </p:nvPr>
        </p:nvSpPr>
        <p:spPr>
          <a:xfrm>
            <a:off x="1171275"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46" name="Google Shape;546;p88"/>
          <p:cNvSpPr txBox="1"/>
          <p:nvPr>
            <p:ph idx="14" type="subTitle"/>
          </p:nvPr>
        </p:nvSpPr>
        <p:spPr>
          <a:xfrm>
            <a:off x="1060865" y="2552219"/>
            <a:ext cx="2021100" cy="373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a:solidFill>
                  <a:schemeClr val="dk2"/>
                </a:solidFill>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47" name="Google Shape;547;p88"/>
          <p:cNvSpPr txBox="1"/>
          <p:nvPr>
            <p:ph idx="15" type="body"/>
          </p:nvPr>
        </p:nvSpPr>
        <p:spPr>
          <a:xfrm>
            <a:off x="6067050" y="3007588"/>
            <a:ext cx="1913100" cy="8109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a:solidFill>
                  <a:schemeClr val="dk2"/>
                </a:solidFill>
              </a:defRPr>
            </a:lvl1pPr>
            <a:lvl2pPr indent="-292100" lvl="1" marL="914400">
              <a:spcBef>
                <a:spcPts val="0"/>
              </a:spcBef>
              <a:spcAft>
                <a:spcPts val="0"/>
              </a:spcAft>
              <a:buClr>
                <a:schemeClr val="dk2"/>
              </a:buClr>
              <a:buSzPts val="1000"/>
              <a:buFont typeface="Albert Sans"/>
              <a:buChar char="○"/>
              <a:defRPr sz="1000">
                <a:solidFill>
                  <a:schemeClr val="dk2"/>
                </a:solidFill>
              </a:defRPr>
            </a:lvl2pPr>
            <a:lvl3pPr indent="-292100" lvl="2" marL="1371600">
              <a:spcBef>
                <a:spcPts val="0"/>
              </a:spcBef>
              <a:spcAft>
                <a:spcPts val="0"/>
              </a:spcAft>
              <a:buClr>
                <a:schemeClr val="dk2"/>
              </a:buClr>
              <a:buSzPts val="1000"/>
              <a:buFont typeface="Albert Sans"/>
              <a:buChar char="■"/>
              <a:defRPr sz="1000">
                <a:solidFill>
                  <a:schemeClr val="dk2"/>
                </a:solidFill>
              </a:defRPr>
            </a:lvl3pPr>
            <a:lvl4pPr indent="-292100" lvl="3" marL="1828800">
              <a:spcBef>
                <a:spcPts val="0"/>
              </a:spcBef>
              <a:spcAft>
                <a:spcPts val="0"/>
              </a:spcAft>
              <a:buClr>
                <a:schemeClr val="dk2"/>
              </a:buClr>
              <a:buSzPts val="1000"/>
              <a:buFont typeface="Albert Sans"/>
              <a:buChar char="●"/>
              <a:defRPr sz="1000">
                <a:solidFill>
                  <a:schemeClr val="dk2"/>
                </a:solidFill>
              </a:defRPr>
            </a:lvl4pPr>
            <a:lvl5pPr indent="-292100" lvl="4" marL="2286000">
              <a:spcBef>
                <a:spcPts val="0"/>
              </a:spcBef>
              <a:spcAft>
                <a:spcPts val="0"/>
              </a:spcAft>
              <a:buClr>
                <a:schemeClr val="dk2"/>
              </a:buClr>
              <a:buSzPts val="1000"/>
              <a:buFont typeface="Albert Sans"/>
              <a:buChar char="○"/>
              <a:defRPr sz="1000">
                <a:solidFill>
                  <a:schemeClr val="dk2"/>
                </a:solidFill>
              </a:defRPr>
            </a:lvl5pPr>
            <a:lvl6pPr indent="-292100" lvl="5" marL="2743200">
              <a:spcBef>
                <a:spcPts val="0"/>
              </a:spcBef>
              <a:spcAft>
                <a:spcPts val="0"/>
              </a:spcAft>
              <a:buClr>
                <a:schemeClr val="dk2"/>
              </a:buClr>
              <a:buSzPts val="1000"/>
              <a:buFont typeface="Albert Sans"/>
              <a:buChar char="■"/>
              <a:defRPr sz="1000">
                <a:solidFill>
                  <a:schemeClr val="dk2"/>
                </a:solidFill>
              </a:defRPr>
            </a:lvl6pPr>
            <a:lvl7pPr indent="-292100" lvl="6" marL="3200400">
              <a:spcBef>
                <a:spcPts val="0"/>
              </a:spcBef>
              <a:spcAft>
                <a:spcPts val="0"/>
              </a:spcAft>
              <a:buClr>
                <a:schemeClr val="dk2"/>
              </a:buClr>
              <a:buSzPts val="1000"/>
              <a:buFont typeface="Albert Sans"/>
              <a:buChar char="●"/>
              <a:defRPr sz="1000">
                <a:solidFill>
                  <a:schemeClr val="dk2"/>
                </a:solidFill>
              </a:defRPr>
            </a:lvl7pPr>
            <a:lvl8pPr indent="-292100" lvl="7" marL="3657600">
              <a:spcBef>
                <a:spcPts val="0"/>
              </a:spcBef>
              <a:spcAft>
                <a:spcPts val="0"/>
              </a:spcAft>
              <a:buClr>
                <a:schemeClr val="dk2"/>
              </a:buClr>
              <a:buSzPts val="1000"/>
              <a:buFont typeface="Albert Sans"/>
              <a:buChar char="○"/>
              <a:defRPr sz="1000">
                <a:solidFill>
                  <a:schemeClr val="dk2"/>
                </a:solidFill>
              </a:defRPr>
            </a:lvl8pPr>
            <a:lvl9pPr indent="-292100" lvl="8" marL="4114800">
              <a:spcBef>
                <a:spcPts val="0"/>
              </a:spcBef>
              <a:spcAft>
                <a:spcPts val="0"/>
              </a:spcAft>
              <a:buClr>
                <a:schemeClr val="dk2"/>
              </a:buClr>
              <a:buSzPts val="1000"/>
              <a:buFont typeface="Albert Sans"/>
              <a:buChar char="■"/>
              <a:defRPr sz="1000">
                <a:solidFill>
                  <a:schemeClr val="dk2"/>
                </a:solidFill>
              </a:defRPr>
            </a:lvl9pPr>
          </a:lstStyle>
          <a:p/>
        </p:txBody>
      </p:sp>
      <p:sp>
        <p:nvSpPr>
          <p:cNvPr id="548" name="Google Shape;548;p88"/>
          <p:cNvSpPr txBox="1"/>
          <p:nvPr>
            <p:ph type="title"/>
          </p:nvPr>
        </p:nvSpPr>
        <p:spPr>
          <a:xfrm>
            <a:off x="956150" y="327150"/>
            <a:ext cx="3558600" cy="3936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49" name="Google Shape;549;p88"/>
          <p:cNvSpPr/>
          <p:nvPr>
            <p:ph idx="16" type="pic"/>
          </p:nvPr>
        </p:nvSpPr>
        <p:spPr>
          <a:xfrm>
            <a:off x="8596800" y="223475"/>
            <a:ext cx="318600" cy="318600"/>
          </a:xfrm>
          <a:prstGeom prst="ellipse">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rket Size Graph">
  <p:cSld name="CUSTOM_12">
    <p:spTree>
      <p:nvGrpSpPr>
        <p:cNvPr id="550" name="Shape 550"/>
        <p:cNvGrpSpPr/>
        <p:nvPr/>
      </p:nvGrpSpPr>
      <p:grpSpPr>
        <a:xfrm>
          <a:off x="0" y="0"/>
          <a:ext cx="0" cy="0"/>
          <a:chOff x="0" y="0"/>
          <a:chExt cx="0" cy="0"/>
        </a:xfrm>
      </p:grpSpPr>
      <p:sp>
        <p:nvSpPr>
          <p:cNvPr id="551" name="Google Shape;551;p89"/>
          <p:cNvSpPr txBox="1"/>
          <p:nvPr>
            <p:ph idx="1" type="subTitle"/>
          </p:nvPr>
        </p:nvSpPr>
        <p:spPr>
          <a:xfrm>
            <a:off x="960850" y="3191652"/>
            <a:ext cx="40827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1400"/>
              <a:buNone/>
              <a:defRPr b="0"/>
            </a:lvl1pPr>
            <a:lvl2pPr lvl="1">
              <a:spcBef>
                <a:spcPts val="0"/>
              </a:spcBef>
              <a:spcAft>
                <a:spcPts val="0"/>
              </a:spcAft>
              <a:buClr>
                <a:schemeClr val="lt1"/>
              </a:buClr>
              <a:buSzPts val="1400"/>
              <a:buFont typeface="Albert Sans"/>
              <a:buNone/>
              <a:defRPr/>
            </a:lvl2pPr>
            <a:lvl3pPr lvl="2">
              <a:spcBef>
                <a:spcPts val="0"/>
              </a:spcBef>
              <a:spcAft>
                <a:spcPts val="0"/>
              </a:spcAft>
              <a:buClr>
                <a:schemeClr val="lt1"/>
              </a:buClr>
              <a:buSzPts val="1400"/>
              <a:buFont typeface="Albert Sans"/>
              <a:buNone/>
              <a:defRPr/>
            </a:lvl3pPr>
            <a:lvl4pPr lvl="3">
              <a:spcBef>
                <a:spcPts val="0"/>
              </a:spcBef>
              <a:spcAft>
                <a:spcPts val="0"/>
              </a:spcAft>
              <a:buClr>
                <a:schemeClr val="lt1"/>
              </a:buClr>
              <a:buSzPts val="1400"/>
              <a:buFont typeface="Albert Sans"/>
              <a:buNone/>
              <a:defRPr/>
            </a:lvl4pPr>
            <a:lvl5pPr lvl="4">
              <a:spcBef>
                <a:spcPts val="0"/>
              </a:spcBef>
              <a:spcAft>
                <a:spcPts val="0"/>
              </a:spcAft>
              <a:buClr>
                <a:schemeClr val="lt1"/>
              </a:buClr>
              <a:buSzPts val="1400"/>
              <a:buFont typeface="Albert Sans"/>
              <a:buNone/>
              <a:defRPr/>
            </a:lvl5pPr>
            <a:lvl6pPr lvl="5">
              <a:spcBef>
                <a:spcPts val="0"/>
              </a:spcBef>
              <a:spcAft>
                <a:spcPts val="0"/>
              </a:spcAft>
              <a:buClr>
                <a:schemeClr val="lt1"/>
              </a:buClr>
              <a:buSzPts val="1400"/>
              <a:buFont typeface="Albert Sans"/>
              <a:buNone/>
              <a:defRPr/>
            </a:lvl6pPr>
            <a:lvl7pPr lvl="6">
              <a:spcBef>
                <a:spcPts val="0"/>
              </a:spcBef>
              <a:spcAft>
                <a:spcPts val="0"/>
              </a:spcAft>
              <a:buClr>
                <a:schemeClr val="lt1"/>
              </a:buClr>
              <a:buSzPts val="1400"/>
              <a:buFont typeface="Albert Sans"/>
              <a:buNone/>
              <a:defRPr/>
            </a:lvl7pPr>
            <a:lvl8pPr lvl="7">
              <a:spcBef>
                <a:spcPts val="0"/>
              </a:spcBef>
              <a:spcAft>
                <a:spcPts val="0"/>
              </a:spcAft>
              <a:buClr>
                <a:schemeClr val="lt1"/>
              </a:buClr>
              <a:buSzPts val="1400"/>
              <a:buFont typeface="Albert Sans"/>
              <a:buNone/>
              <a:defRPr/>
            </a:lvl8pPr>
            <a:lvl9pPr lvl="8">
              <a:spcBef>
                <a:spcPts val="0"/>
              </a:spcBef>
              <a:spcAft>
                <a:spcPts val="0"/>
              </a:spcAft>
              <a:buClr>
                <a:schemeClr val="lt1"/>
              </a:buClr>
              <a:buSzPts val="1400"/>
              <a:buFont typeface="Albert Sans"/>
              <a:buNone/>
              <a:defRPr/>
            </a:lvl9pPr>
          </a:lstStyle>
          <a:p/>
        </p:txBody>
      </p:sp>
      <p:sp>
        <p:nvSpPr>
          <p:cNvPr id="552" name="Google Shape;552;p89"/>
          <p:cNvSpPr txBox="1"/>
          <p:nvPr>
            <p:ph type="title"/>
          </p:nvPr>
        </p:nvSpPr>
        <p:spPr>
          <a:xfrm>
            <a:off x="932850" y="730375"/>
            <a:ext cx="40827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1pPr>
            <a:lvl2pPr lvl="1">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2pPr>
            <a:lvl3pPr lvl="2">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3pPr>
            <a:lvl4pPr lvl="3">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4pPr>
            <a:lvl5pPr lvl="4">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5pPr>
            <a:lvl6pPr lvl="5">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6pPr>
            <a:lvl7pPr lvl="6">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7pPr>
            <a:lvl8pPr lvl="7">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8pPr>
            <a:lvl9pPr lvl="8">
              <a:lnSpc>
                <a:spcPct val="80000"/>
              </a:lnSpc>
              <a:spcBef>
                <a:spcPts val="0"/>
              </a:spcBef>
              <a:spcAft>
                <a:spcPts val="0"/>
              </a:spcAft>
              <a:buClr>
                <a:schemeClr val="lt1"/>
              </a:buClr>
              <a:buSzPts val="6000"/>
              <a:buFont typeface="Albert Sans"/>
              <a:buNone/>
              <a:defRPr sz="6000">
                <a:latin typeface="Albert Sans"/>
                <a:ea typeface="Albert Sans"/>
                <a:cs typeface="Albert Sans"/>
                <a:sym typeface="Albert Sans"/>
              </a:defRPr>
            </a:lvl9pPr>
          </a:lstStyle>
          <a:p/>
        </p:txBody>
      </p:sp>
      <p:sp>
        <p:nvSpPr>
          <p:cNvPr id="553" name="Google Shape;553;p89"/>
          <p:cNvSpPr txBox="1"/>
          <p:nvPr>
            <p:ph idx="2"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4" name="Google Shape;554;p89"/>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r Graph">
  <p:cSld name="CUSTOM_13">
    <p:bg>
      <p:bgPr>
        <a:solidFill>
          <a:schemeClr val="accent2"/>
        </a:solidFill>
      </p:bgPr>
    </p:bg>
    <p:spTree>
      <p:nvGrpSpPr>
        <p:cNvPr id="555" name="Shape 555"/>
        <p:cNvGrpSpPr/>
        <p:nvPr/>
      </p:nvGrpSpPr>
      <p:grpSpPr>
        <a:xfrm>
          <a:off x="0" y="0"/>
          <a:ext cx="0" cy="0"/>
          <a:chOff x="0" y="0"/>
          <a:chExt cx="0" cy="0"/>
        </a:xfrm>
      </p:grpSpPr>
      <p:sp>
        <p:nvSpPr>
          <p:cNvPr id="556" name="Google Shape;556;p90"/>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90"/>
          <p:cNvSpPr txBox="1"/>
          <p:nvPr>
            <p:ph idx="1" type="subTitle"/>
          </p:nvPr>
        </p:nvSpPr>
        <p:spPr>
          <a:xfrm>
            <a:off x="5251039" y="2593520"/>
            <a:ext cx="25716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558" name="Google Shape;558;p90"/>
          <p:cNvSpPr txBox="1"/>
          <p:nvPr>
            <p:ph idx="2" type="subTitle"/>
          </p:nvPr>
        </p:nvSpPr>
        <p:spPr>
          <a:xfrm>
            <a:off x="5233275" y="763675"/>
            <a:ext cx="3576600" cy="133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59" name="Google Shape;559;p90"/>
          <p:cNvSpPr txBox="1"/>
          <p:nvPr>
            <p:ph type="title"/>
          </p:nvPr>
        </p:nvSpPr>
        <p:spPr>
          <a:xfrm>
            <a:off x="956150"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560" name="Google Shape;560;p90"/>
          <p:cNvSpPr txBox="1"/>
          <p:nvPr>
            <p:ph idx="3" type="title"/>
          </p:nvPr>
        </p:nvSpPr>
        <p:spPr>
          <a:xfrm>
            <a:off x="5251132" y="327150"/>
            <a:ext cx="3558600" cy="3936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561" name="Google Shape;561;p90"/>
          <p:cNvSpPr txBox="1"/>
          <p:nvPr>
            <p:ph idx="4"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2" name="Google Shape;562;p90"/>
          <p:cNvSpPr/>
          <p:nvPr>
            <p:ph idx="5" type="pic"/>
          </p:nvPr>
        </p:nvSpPr>
        <p:spPr>
          <a:xfrm>
            <a:off x="8596800" y="223475"/>
            <a:ext cx="318600" cy="318600"/>
          </a:xfrm>
          <a:prstGeom prst="ellipse">
            <a:avLst/>
          </a:prstGeom>
          <a:no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etitor Landscape">
  <p:cSld name="CUSTOM_14">
    <p:bg>
      <p:bgPr>
        <a:solidFill>
          <a:schemeClr val="lt1"/>
        </a:solidFill>
      </p:bgPr>
    </p:bg>
    <p:spTree>
      <p:nvGrpSpPr>
        <p:cNvPr id="563" name="Shape 563"/>
        <p:cNvGrpSpPr/>
        <p:nvPr/>
      </p:nvGrpSpPr>
      <p:grpSpPr>
        <a:xfrm>
          <a:off x="0" y="0"/>
          <a:ext cx="0" cy="0"/>
          <a:chOff x="0" y="0"/>
          <a:chExt cx="0" cy="0"/>
        </a:xfrm>
      </p:grpSpPr>
      <p:sp>
        <p:nvSpPr>
          <p:cNvPr id="564" name="Google Shape;564;p91"/>
          <p:cNvSpPr txBox="1"/>
          <p:nvPr>
            <p:ph idx="1" type="body"/>
          </p:nvPr>
        </p:nvSpPr>
        <p:spPr>
          <a:xfrm>
            <a:off x="656435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565" name="Google Shape;565;p91"/>
          <p:cNvSpPr txBox="1"/>
          <p:nvPr>
            <p:ph idx="2" type="body"/>
          </p:nvPr>
        </p:nvSpPr>
        <p:spPr>
          <a:xfrm>
            <a:off x="656435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566" name="Google Shape;566;p91"/>
          <p:cNvSpPr txBox="1"/>
          <p:nvPr>
            <p:ph idx="3" type="body"/>
          </p:nvPr>
        </p:nvSpPr>
        <p:spPr>
          <a:xfrm>
            <a:off x="656435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567" name="Google Shape;567;p91"/>
          <p:cNvSpPr txBox="1"/>
          <p:nvPr>
            <p:ph type="title"/>
          </p:nvPr>
        </p:nvSpPr>
        <p:spPr>
          <a:xfrm>
            <a:off x="370630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68" name="Google Shape;568;p91"/>
          <p:cNvSpPr txBox="1"/>
          <p:nvPr>
            <p:ph idx="4" type="body"/>
          </p:nvPr>
        </p:nvSpPr>
        <p:spPr>
          <a:xfrm>
            <a:off x="3706300" y="577612"/>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569" name="Google Shape;569;p91"/>
          <p:cNvSpPr txBox="1"/>
          <p:nvPr>
            <p:ph idx="5"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70" name="Google Shape;570;p91"/>
          <p:cNvSpPr txBox="1"/>
          <p:nvPr>
            <p:ph idx="6" type="title"/>
          </p:nvPr>
        </p:nvSpPr>
        <p:spPr>
          <a:xfrm>
            <a:off x="956150"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accent2"/>
              </a:buClr>
              <a:buSzPts val="1400"/>
              <a:buFont typeface="Albert Sans"/>
              <a:buNone/>
              <a:defRPr b="1" sz="1400">
                <a:solidFill>
                  <a:schemeClr val="accent2"/>
                </a:solidFill>
                <a:latin typeface="Albert Sans"/>
                <a:ea typeface="Albert Sans"/>
                <a:cs typeface="Albert Sans"/>
                <a:sym typeface="Albert Sans"/>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p:txBody>
      </p:sp>
      <p:sp>
        <p:nvSpPr>
          <p:cNvPr id="571" name="Google Shape;571;p91"/>
          <p:cNvSpPr/>
          <p:nvPr>
            <p:ph idx="7" type="pic"/>
          </p:nvPr>
        </p:nvSpPr>
        <p:spPr>
          <a:xfrm>
            <a:off x="3205625" y="423875"/>
            <a:ext cx="422400" cy="422400"/>
          </a:xfrm>
          <a:prstGeom prst="ellipse">
            <a:avLst/>
          </a:prstGeom>
          <a:noFill/>
          <a:ln>
            <a:noFill/>
          </a:ln>
        </p:spPr>
      </p:sp>
      <p:sp>
        <p:nvSpPr>
          <p:cNvPr id="572" name="Google Shape;572;p91"/>
          <p:cNvSpPr/>
          <p:nvPr>
            <p:ph idx="8" type="pic"/>
          </p:nvPr>
        </p:nvSpPr>
        <p:spPr>
          <a:xfrm>
            <a:off x="6063675" y="423875"/>
            <a:ext cx="422400" cy="422400"/>
          </a:xfrm>
          <a:prstGeom prst="ellipse">
            <a:avLst/>
          </a:prstGeom>
          <a:noFill/>
          <a:ln>
            <a:noFill/>
          </a:ln>
        </p:spPr>
      </p:sp>
      <p:sp>
        <p:nvSpPr>
          <p:cNvPr id="573" name="Google Shape;573;p91"/>
          <p:cNvSpPr/>
          <p:nvPr>
            <p:ph idx="9" type="pic"/>
          </p:nvPr>
        </p:nvSpPr>
        <p:spPr>
          <a:xfrm>
            <a:off x="3205625" y="1653438"/>
            <a:ext cx="422400" cy="422400"/>
          </a:xfrm>
          <a:prstGeom prst="ellipse">
            <a:avLst/>
          </a:prstGeom>
          <a:noFill/>
          <a:ln>
            <a:noFill/>
          </a:ln>
        </p:spPr>
      </p:sp>
      <p:sp>
        <p:nvSpPr>
          <p:cNvPr id="574" name="Google Shape;574;p91"/>
          <p:cNvSpPr/>
          <p:nvPr>
            <p:ph idx="13" type="pic"/>
          </p:nvPr>
        </p:nvSpPr>
        <p:spPr>
          <a:xfrm>
            <a:off x="6063675" y="1653438"/>
            <a:ext cx="422400" cy="422400"/>
          </a:xfrm>
          <a:prstGeom prst="ellipse">
            <a:avLst/>
          </a:prstGeom>
          <a:noFill/>
          <a:ln>
            <a:noFill/>
          </a:ln>
        </p:spPr>
      </p:sp>
      <p:sp>
        <p:nvSpPr>
          <p:cNvPr id="575" name="Google Shape;575;p91"/>
          <p:cNvSpPr/>
          <p:nvPr>
            <p:ph idx="14" type="pic"/>
          </p:nvPr>
        </p:nvSpPr>
        <p:spPr>
          <a:xfrm>
            <a:off x="3205625" y="2881163"/>
            <a:ext cx="422400" cy="422400"/>
          </a:xfrm>
          <a:prstGeom prst="ellipse">
            <a:avLst/>
          </a:prstGeom>
          <a:noFill/>
          <a:ln>
            <a:noFill/>
          </a:ln>
        </p:spPr>
      </p:sp>
      <p:sp>
        <p:nvSpPr>
          <p:cNvPr id="576" name="Google Shape;576;p91"/>
          <p:cNvSpPr/>
          <p:nvPr>
            <p:ph idx="15" type="pic"/>
          </p:nvPr>
        </p:nvSpPr>
        <p:spPr>
          <a:xfrm>
            <a:off x="6063675" y="2881163"/>
            <a:ext cx="422400" cy="422400"/>
          </a:xfrm>
          <a:prstGeom prst="ellipse">
            <a:avLst/>
          </a:prstGeom>
          <a:noFill/>
          <a:ln>
            <a:noFill/>
          </a:ln>
        </p:spPr>
      </p:sp>
      <p:sp>
        <p:nvSpPr>
          <p:cNvPr id="577" name="Google Shape;577;p91"/>
          <p:cNvSpPr txBox="1"/>
          <p:nvPr>
            <p:ph idx="16" type="title"/>
          </p:nvPr>
        </p:nvSpPr>
        <p:spPr>
          <a:xfrm>
            <a:off x="6564350" y="32715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78" name="Google Shape;578;p91"/>
          <p:cNvSpPr txBox="1"/>
          <p:nvPr>
            <p:ph idx="17" type="title"/>
          </p:nvPr>
        </p:nvSpPr>
        <p:spPr>
          <a:xfrm>
            <a:off x="370630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79" name="Google Shape;579;p91"/>
          <p:cNvSpPr txBox="1"/>
          <p:nvPr>
            <p:ph idx="18" type="title"/>
          </p:nvPr>
        </p:nvSpPr>
        <p:spPr>
          <a:xfrm>
            <a:off x="6564350" y="1554125"/>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80" name="Google Shape;580;p91"/>
          <p:cNvSpPr txBox="1"/>
          <p:nvPr>
            <p:ph idx="19" type="title"/>
          </p:nvPr>
        </p:nvSpPr>
        <p:spPr>
          <a:xfrm>
            <a:off x="370630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81" name="Google Shape;581;p91"/>
          <p:cNvSpPr txBox="1"/>
          <p:nvPr>
            <p:ph idx="20" type="title"/>
          </p:nvPr>
        </p:nvSpPr>
        <p:spPr>
          <a:xfrm>
            <a:off x="6564350" y="2781100"/>
            <a:ext cx="2009100" cy="422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
        <p:nvSpPr>
          <p:cNvPr id="582" name="Google Shape;582;p91"/>
          <p:cNvSpPr txBox="1"/>
          <p:nvPr>
            <p:ph idx="21" type="body"/>
          </p:nvPr>
        </p:nvSpPr>
        <p:spPr>
          <a:xfrm>
            <a:off x="3706300" y="1810914"/>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583" name="Google Shape;583;p91"/>
          <p:cNvSpPr txBox="1"/>
          <p:nvPr>
            <p:ph idx="22" type="body"/>
          </p:nvPr>
        </p:nvSpPr>
        <p:spPr>
          <a:xfrm>
            <a:off x="3706300" y="3038996"/>
            <a:ext cx="2237400" cy="641100"/>
          </a:xfrm>
          <a:prstGeom prst="rect">
            <a:avLst/>
          </a:prstGeom>
        </p:spPr>
        <p:txBody>
          <a:bodyPr anchorCtr="0" anchor="t" bIns="91425" lIns="91425" spcFirstLastPara="1" rIns="91425" wrap="square" tIns="91425">
            <a:noAutofit/>
          </a:bodyPr>
          <a:lstStyle>
            <a:lvl1pPr indent="-292100" lvl="0" marL="457200">
              <a:spcBef>
                <a:spcPts val="0"/>
              </a:spcBef>
              <a:spcAft>
                <a:spcPts val="0"/>
              </a:spcAft>
              <a:buClr>
                <a:schemeClr val="dk2"/>
              </a:buClr>
              <a:buSzPts val="1000"/>
              <a:buFont typeface="Albert Sans"/>
              <a:buChar char="●"/>
              <a:defRPr sz="1000" u="none">
                <a:solidFill>
                  <a:schemeClr val="dk2"/>
                </a:solidFill>
              </a:defRPr>
            </a:lvl1pPr>
            <a:lvl2pPr indent="-292100" lvl="1" marL="914400">
              <a:spcBef>
                <a:spcPts val="0"/>
              </a:spcBef>
              <a:spcAft>
                <a:spcPts val="0"/>
              </a:spcAft>
              <a:buClr>
                <a:schemeClr val="dk2"/>
              </a:buClr>
              <a:buSzPts val="1000"/>
              <a:buFont typeface="Albert Sans"/>
              <a:buChar char="○"/>
              <a:defRPr sz="1000" u="none">
                <a:solidFill>
                  <a:schemeClr val="dk2"/>
                </a:solidFill>
              </a:defRPr>
            </a:lvl2pPr>
            <a:lvl3pPr indent="-292100" lvl="2" marL="1371600">
              <a:spcBef>
                <a:spcPts val="0"/>
              </a:spcBef>
              <a:spcAft>
                <a:spcPts val="0"/>
              </a:spcAft>
              <a:buClr>
                <a:schemeClr val="dk2"/>
              </a:buClr>
              <a:buSzPts val="1000"/>
              <a:buFont typeface="Albert Sans"/>
              <a:buChar char="■"/>
              <a:defRPr sz="1000" u="none">
                <a:solidFill>
                  <a:schemeClr val="dk2"/>
                </a:solidFill>
              </a:defRPr>
            </a:lvl3pPr>
            <a:lvl4pPr indent="-292100" lvl="3" marL="1828800">
              <a:spcBef>
                <a:spcPts val="0"/>
              </a:spcBef>
              <a:spcAft>
                <a:spcPts val="0"/>
              </a:spcAft>
              <a:buClr>
                <a:schemeClr val="dk2"/>
              </a:buClr>
              <a:buSzPts val="1000"/>
              <a:buFont typeface="Albert Sans"/>
              <a:buChar char="●"/>
              <a:defRPr sz="1000" u="none">
                <a:solidFill>
                  <a:schemeClr val="dk2"/>
                </a:solidFill>
              </a:defRPr>
            </a:lvl4pPr>
            <a:lvl5pPr indent="-292100" lvl="4" marL="2286000">
              <a:spcBef>
                <a:spcPts val="0"/>
              </a:spcBef>
              <a:spcAft>
                <a:spcPts val="0"/>
              </a:spcAft>
              <a:buClr>
                <a:schemeClr val="dk2"/>
              </a:buClr>
              <a:buSzPts val="1000"/>
              <a:buFont typeface="Albert Sans"/>
              <a:buChar char="○"/>
              <a:defRPr sz="1000" u="none">
                <a:solidFill>
                  <a:schemeClr val="dk2"/>
                </a:solidFill>
              </a:defRPr>
            </a:lvl5pPr>
            <a:lvl6pPr indent="-292100" lvl="5" marL="2743200">
              <a:spcBef>
                <a:spcPts val="0"/>
              </a:spcBef>
              <a:spcAft>
                <a:spcPts val="0"/>
              </a:spcAft>
              <a:buClr>
                <a:schemeClr val="dk2"/>
              </a:buClr>
              <a:buSzPts val="1000"/>
              <a:buFont typeface="Albert Sans"/>
              <a:buChar char="■"/>
              <a:defRPr sz="1000" u="none">
                <a:solidFill>
                  <a:schemeClr val="dk2"/>
                </a:solidFill>
              </a:defRPr>
            </a:lvl6pPr>
            <a:lvl7pPr indent="-292100" lvl="6" marL="3200400">
              <a:spcBef>
                <a:spcPts val="0"/>
              </a:spcBef>
              <a:spcAft>
                <a:spcPts val="0"/>
              </a:spcAft>
              <a:buClr>
                <a:schemeClr val="dk2"/>
              </a:buClr>
              <a:buSzPts val="1000"/>
              <a:buFont typeface="Albert Sans"/>
              <a:buChar char="●"/>
              <a:defRPr sz="1000" u="none">
                <a:solidFill>
                  <a:schemeClr val="dk2"/>
                </a:solidFill>
              </a:defRPr>
            </a:lvl7pPr>
            <a:lvl8pPr indent="-292100" lvl="7" marL="3657600">
              <a:spcBef>
                <a:spcPts val="0"/>
              </a:spcBef>
              <a:spcAft>
                <a:spcPts val="0"/>
              </a:spcAft>
              <a:buClr>
                <a:schemeClr val="dk2"/>
              </a:buClr>
              <a:buSzPts val="1000"/>
              <a:buFont typeface="Albert Sans"/>
              <a:buChar char="○"/>
              <a:defRPr sz="1000" u="none">
                <a:solidFill>
                  <a:schemeClr val="dk2"/>
                </a:solidFill>
              </a:defRPr>
            </a:lvl8pPr>
            <a:lvl9pPr indent="-292100" lvl="8" marL="4114800">
              <a:spcBef>
                <a:spcPts val="0"/>
              </a:spcBef>
              <a:spcAft>
                <a:spcPts val="0"/>
              </a:spcAft>
              <a:buClr>
                <a:schemeClr val="dk2"/>
              </a:buClr>
              <a:buSzPts val="1000"/>
              <a:buFont typeface="Albert Sans"/>
              <a:buChar char="■"/>
              <a:defRPr sz="1000" u="none">
                <a:solidFill>
                  <a:schemeClr val="dk2"/>
                </a:solidFill>
              </a:defRPr>
            </a:lvl9pPr>
          </a:lstStyle>
          <a:p/>
        </p:txBody>
      </p:sp>
      <p:sp>
        <p:nvSpPr>
          <p:cNvPr id="584" name="Google Shape;584;p91"/>
          <p:cNvSpPr/>
          <p:nvPr>
            <p:ph idx="23" type="pic"/>
          </p:nvPr>
        </p:nvSpPr>
        <p:spPr>
          <a:xfrm>
            <a:off x="8596800" y="223475"/>
            <a:ext cx="318600" cy="318600"/>
          </a:xfrm>
          <a:prstGeom prst="ellipse">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p:cSld name="CUSTOM_15">
    <p:bg>
      <p:bgPr>
        <a:solidFill>
          <a:schemeClr val="lt1"/>
        </a:solidFill>
      </p:bgPr>
    </p:bg>
    <p:spTree>
      <p:nvGrpSpPr>
        <p:cNvPr id="585" name="Shape 585"/>
        <p:cNvGrpSpPr/>
        <p:nvPr/>
      </p:nvGrpSpPr>
      <p:grpSpPr>
        <a:xfrm>
          <a:off x="0" y="0"/>
          <a:ext cx="0" cy="0"/>
          <a:chOff x="0" y="0"/>
          <a:chExt cx="0" cy="0"/>
        </a:xfrm>
      </p:grpSpPr>
      <p:sp>
        <p:nvSpPr>
          <p:cNvPr id="586" name="Google Shape;586;p92"/>
          <p:cNvSpPr/>
          <p:nvPr/>
        </p:nvSpPr>
        <p:spPr>
          <a:xfrm rot="5400000">
            <a:off x="4342200" y="341250"/>
            <a:ext cx="4914900" cy="4460100"/>
          </a:xfrm>
          <a:prstGeom prst="round2SameRect">
            <a:avLst>
              <a:gd fmla="val 3491"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92"/>
          <p:cNvSpPr txBox="1"/>
          <p:nvPr>
            <p:ph type="title"/>
          </p:nvPr>
        </p:nvSpPr>
        <p:spPr>
          <a:xfrm>
            <a:off x="932850" y="730375"/>
            <a:ext cx="3280800" cy="21033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1pPr>
            <a:lvl2pPr lvl="1">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2pPr>
            <a:lvl3pPr lvl="2">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3pPr>
            <a:lvl4pPr lvl="3">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4pPr>
            <a:lvl5pPr lvl="4">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5pPr>
            <a:lvl6pPr lvl="5">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6pPr>
            <a:lvl7pPr lvl="6">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7pPr>
            <a:lvl8pPr lvl="7">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8pPr>
            <a:lvl9pPr lvl="8">
              <a:lnSpc>
                <a:spcPct val="80000"/>
              </a:lnSpc>
              <a:spcBef>
                <a:spcPts val="0"/>
              </a:spcBef>
              <a:spcAft>
                <a:spcPts val="0"/>
              </a:spcAft>
              <a:buClr>
                <a:schemeClr val="dk2"/>
              </a:buClr>
              <a:buSzPts val="6000"/>
              <a:buFont typeface="Albert Sans"/>
              <a:buNone/>
              <a:defRPr sz="6000">
                <a:solidFill>
                  <a:schemeClr val="dk2"/>
                </a:solidFill>
                <a:latin typeface="Albert Sans"/>
                <a:ea typeface="Albert Sans"/>
                <a:cs typeface="Albert Sans"/>
                <a:sym typeface="Albert Sans"/>
              </a:defRPr>
            </a:lvl9pPr>
          </a:lstStyle>
          <a:p/>
        </p:txBody>
      </p:sp>
      <p:sp>
        <p:nvSpPr>
          <p:cNvPr id="588" name="Google Shape;588;p92"/>
          <p:cNvSpPr txBox="1"/>
          <p:nvPr>
            <p:ph idx="1" type="subTitle"/>
          </p:nvPr>
        </p:nvSpPr>
        <p:spPr>
          <a:xfrm>
            <a:off x="5233275" y="763675"/>
            <a:ext cx="35037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9" name="Google Shape;589;p92"/>
          <p:cNvSpPr txBox="1"/>
          <p:nvPr>
            <p:ph idx="2" type="subTitle"/>
          </p:nvPr>
        </p:nvSpPr>
        <p:spPr>
          <a:xfrm>
            <a:off x="955350" y="2928709"/>
            <a:ext cx="2844900" cy="1568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None/>
              <a:defRPr b="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590" name="Google Shape;590;p92"/>
          <p:cNvSpPr txBox="1"/>
          <p:nvPr>
            <p:ph idx="3"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1" name="Google Shape;591;p92"/>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Phone + Desktop">
  <p:cSld name="CUSTOM_16">
    <p:bg>
      <p:bgPr>
        <a:solidFill>
          <a:schemeClr val="lt1"/>
        </a:solidFill>
      </p:bgPr>
    </p:bg>
    <p:spTree>
      <p:nvGrpSpPr>
        <p:cNvPr id="592" name="Shape 592"/>
        <p:cNvGrpSpPr/>
        <p:nvPr/>
      </p:nvGrpSpPr>
      <p:grpSpPr>
        <a:xfrm>
          <a:off x="0" y="0"/>
          <a:ext cx="0" cy="0"/>
          <a:chOff x="0" y="0"/>
          <a:chExt cx="0" cy="0"/>
        </a:xfrm>
      </p:grpSpPr>
      <p:sp>
        <p:nvSpPr>
          <p:cNvPr id="593" name="Google Shape;593;p93"/>
          <p:cNvSpPr/>
          <p:nvPr/>
        </p:nvSpPr>
        <p:spPr>
          <a:xfrm rot="5400000">
            <a:off x="3618000" y="-382950"/>
            <a:ext cx="4914900" cy="5908500"/>
          </a:xfrm>
          <a:prstGeom prst="round2SameRect">
            <a:avLst>
              <a:gd fmla="val 3196" name="adj1"/>
              <a:gd fmla="val 0" name="adj2"/>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3"/>
          <p:cNvSpPr/>
          <p:nvPr>
            <p:ph idx="2" type="pic"/>
          </p:nvPr>
        </p:nvSpPr>
        <p:spPr>
          <a:xfrm>
            <a:off x="3768625" y="934850"/>
            <a:ext cx="4630500" cy="2606700"/>
          </a:xfrm>
          <a:prstGeom prst="roundRect">
            <a:avLst>
              <a:gd fmla="val 1120" name="adj"/>
            </a:avLst>
          </a:prstGeom>
          <a:noFill/>
          <a:ln cap="flat" cmpd="sng" w="76200">
            <a:solidFill>
              <a:schemeClr val="dk2"/>
            </a:solidFill>
            <a:prstDash val="solid"/>
            <a:round/>
            <a:headEnd len="sm" w="sm" type="none"/>
            <a:tailEnd len="sm" w="sm" type="none"/>
          </a:ln>
        </p:spPr>
      </p:sp>
      <p:sp>
        <p:nvSpPr>
          <p:cNvPr id="595" name="Google Shape;595;p93"/>
          <p:cNvSpPr/>
          <p:nvPr>
            <p:ph idx="3"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596" name="Google Shape;596;p93"/>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7" name="Google Shape;597;p93"/>
          <p:cNvSpPr/>
          <p:nvPr>
            <p:ph idx="4" type="pic"/>
          </p:nvPr>
        </p:nvSpPr>
        <p:spPr>
          <a:xfrm>
            <a:off x="8596800" y="223475"/>
            <a:ext cx="318600" cy="318600"/>
          </a:xfrm>
          <a:prstGeom prst="ellipse">
            <a:avLst/>
          </a:prstGeom>
          <a:no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Desktop">
  <p:cSld name="CUSTOM_16_2">
    <p:bg>
      <p:bgPr>
        <a:solidFill>
          <a:schemeClr val="lt1"/>
        </a:solidFill>
      </p:bgPr>
    </p:bg>
    <p:spTree>
      <p:nvGrpSpPr>
        <p:cNvPr id="598" name="Shape 598"/>
        <p:cNvGrpSpPr/>
        <p:nvPr/>
      </p:nvGrpSpPr>
      <p:grpSpPr>
        <a:xfrm>
          <a:off x="0" y="0"/>
          <a:ext cx="0" cy="0"/>
          <a:chOff x="0" y="0"/>
          <a:chExt cx="0" cy="0"/>
        </a:xfrm>
      </p:grpSpPr>
      <p:sp>
        <p:nvSpPr>
          <p:cNvPr id="599" name="Google Shape;599;p94"/>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4"/>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94"/>
          <p:cNvSpPr/>
          <p:nvPr>
            <p:ph idx="2" type="pic"/>
          </p:nvPr>
        </p:nvSpPr>
        <p:spPr>
          <a:xfrm>
            <a:off x="8596800" y="223475"/>
            <a:ext cx="318600" cy="318600"/>
          </a:xfrm>
          <a:prstGeom prst="ellipse">
            <a:avLst/>
          </a:prstGeom>
          <a:noFill/>
          <a:ln>
            <a:noFill/>
          </a:ln>
        </p:spPr>
      </p:sp>
      <p:sp>
        <p:nvSpPr>
          <p:cNvPr id="602" name="Google Shape;602;p94"/>
          <p:cNvSpPr/>
          <p:nvPr>
            <p:ph idx="3" type="pic"/>
          </p:nvPr>
        </p:nvSpPr>
        <p:spPr>
          <a:xfrm>
            <a:off x="1931050" y="789375"/>
            <a:ext cx="5281800" cy="2973300"/>
          </a:xfrm>
          <a:prstGeom prst="roundRect">
            <a:avLst>
              <a:gd fmla="val 1120"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3 Phone">
  <p:cSld name="CUSTOM_16_1">
    <p:bg>
      <p:bgPr>
        <a:solidFill>
          <a:schemeClr val="lt1"/>
        </a:solidFill>
      </p:bgPr>
    </p:bg>
    <p:spTree>
      <p:nvGrpSpPr>
        <p:cNvPr id="603" name="Shape 603"/>
        <p:cNvGrpSpPr/>
        <p:nvPr/>
      </p:nvGrpSpPr>
      <p:grpSpPr>
        <a:xfrm>
          <a:off x="0" y="0"/>
          <a:ext cx="0" cy="0"/>
          <a:chOff x="0" y="0"/>
          <a:chExt cx="0" cy="0"/>
        </a:xfrm>
      </p:grpSpPr>
      <p:sp>
        <p:nvSpPr>
          <p:cNvPr id="604" name="Google Shape;604;p95"/>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5"/>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95"/>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607" name="Google Shape;607;p95"/>
          <p:cNvSpPr/>
          <p:nvPr>
            <p:ph idx="3" type="pic"/>
          </p:nvPr>
        </p:nvSpPr>
        <p:spPr>
          <a:xfrm>
            <a:off x="8596800" y="223475"/>
            <a:ext cx="318600" cy="318600"/>
          </a:xfrm>
          <a:prstGeom prst="ellipse">
            <a:avLst/>
          </a:prstGeom>
          <a:noFill/>
          <a:ln>
            <a:noFill/>
          </a:ln>
        </p:spPr>
      </p:sp>
      <p:sp>
        <p:nvSpPr>
          <p:cNvPr id="608" name="Google Shape;608;p95"/>
          <p:cNvSpPr/>
          <p:nvPr>
            <p:ph idx="4" type="pic"/>
          </p:nvPr>
        </p:nvSpPr>
        <p:spPr>
          <a:xfrm>
            <a:off x="376500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609" name="Google Shape;609;p95"/>
          <p:cNvSpPr/>
          <p:nvPr>
            <p:ph idx="5" type="pic"/>
          </p:nvPr>
        </p:nvSpPr>
        <p:spPr>
          <a:xfrm>
            <a:off x="67171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 Tablet">
  <p:cSld name="CUSTOM_16_2_1">
    <p:bg>
      <p:bgPr>
        <a:solidFill>
          <a:schemeClr val="lt1"/>
        </a:solidFill>
      </p:bgPr>
    </p:bg>
    <p:spTree>
      <p:nvGrpSpPr>
        <p:cNvPr id="610" name="Shape 610"/>
        <p:cNvGrpSpPr/>
        <p:nvPr/>
      </p:nvGrpSpPr>
      <p:grpSpPr>
        <a:xfrm>
          <a:off x="0" y="0"/>
          <a:ext cx="0" cy="0"/>
          <a:chOff x="0" y="0"/>
          <a:chExt cx="0" cy="0"/>
        </a:xfrm>
      </p:grpSpPr>
      <p:sp>
        <p:nvSpPr>
          <p:cNvPr id="611" name="Google Shape;611;p96"/>
          <p:cNvSpPr/>
          <p:nvPr/>
        </p:nvSpPr>
        <p:spPr>
          <a:xfrm rot="5400000">
            <a:off x="3618000" y="-382950"/>
            <a:ext cx="4914900" cy="5908500"/>
          </a:xfrm>
          <a:prstGeom prst="round2SameRect">
            <a:avLst>
              <a:gd fmla="val 319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6"/>
          <p:cNvSpPr/>
          <p:nvPr/>
        </p:nvSpPr>
        <p:spPr>
          <a:xfrm rot="-5400000">
            <a:off x="-837600" y="1065750"/>
            <a:ext cx="4914900" cy="3011100"/>
          </a:xfrm>
          <a:prstGeom prst="round2SameRect">
            <a:avLst>
              <a:gd fmla="val 5256"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6"/>
          <p:cNvSpPr/>
          <p:nvPr>
            <p:ph idx="2" type="pic"/>
          </p:nvPr>
        </p:nvSpPr>
        <p:spPr>
          <a:xfrm>
            <a:off x="8596800" y="223475"/>
            <a:ext cx="318600" cy="318600"/>
          </a:xfrm>
          <a:prstGeom prst="ellipse">
            <a:avLst/>
          </a:prstGeom>
          <a:noFill/>
          <a:ln>
            <a:noFill/>
          </a:ln>
        </p:spPr>
      </p:sp>
      <p:sp>
        <p:nvSpPr>
          <p:cNvPr id="614" name="Google Shape;614;p96"/>
          <p:cNvSpPr/>
          <p:nvPr>
            <p:ph idx="3" type="pic"/>
          </p:nvPr>
        </p:nvSpPr>
        <p:spPr>
          <a:xfrm>
            <a:off x="1988050" y="627575"/>
            <a:ext cx="5167800" cy="38883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ockups Phone + Tablet">
  <p:cSld name="CUSTOM_16_1_1">
    <p:bg>
      <p:bgPr>
        <a:solidFill>
          <a:schemeClr val="lt1"/>
        </a:solidFill>
      </p:bgPr>
    </p:bg>
    <p:spTree>
      <p:nvGrpSpPr>
        <p:cNvPr id="615" name="Shape 615"/>
        <p:cNvGrpSpPr/>
        <p:nvPr/>
      </p:nvGrpSpPr>
      <p:grpSpPr>
        <a:xfrm>
          <a:off x="0" y="0"/>
          <a:ext cx="0" cy="0"/>
          <a:chOff x="0" y="0"/>
          <a:chExt cx="0" cy="0"/>
        </a:xfrm>
      </p:grpSpPr>
      <p:sp>
        <p:nvSpPr>
          <p:cNvPr id="616" name="Google Shape;616;p97"/>
          <p:cNvSpPr/>
          <p:nvPr>
            <p:ph idx="2" type="pic"/>
          </p:nvPr>
        </p:nvSpPr>
        <p:spPr>
          <a:xfrm>
            <a:off x="812850" y="867000"/>
            <a:ext cx="1614000" cy="3409500"/>
          </a:xfrm>
          <a:prstGeom prst="roundRect">
            <a:avLst>
              <a:gd fmla="val 8265" name="adj"/>
            </a:avLst>
          </a:prstGeom>
          <a:noFill/>
          <a:ln cap="flat" cmpd="sng" w="76200">
            <a:solidFill>
              <a:schemeClr val="lt1"/>
            </a:solidFill>
            <a:prstDash val="solid"/>
            <a:round/>
            <a:headEnd len="sm" w="sm" type="none"/>
            <a:tailEnd len="sm" w="sm" type="none"/>
          </a:ln>
        </p:spPr>
      </p:sp>
      <p:sp>
        <p:nvSpPr>
          <p:cNvPr id="617" name="Google Shape;617;p97"/>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8" name="Google Shape;618;p97"/>
          <p:cNvSpPr/>
          <p:nvPr>
            <p:ph idx="3" type="pic"/>
          </p:nvPr>
        </p:nvSpPr>
        <p:spPr>
          <a:xfrm>
            <a:off x="8596800" y="223475"/>
            <a:ext cx="318600" cy="318600"/>
          </a:xfrm>
          <a:prstGeom prst="ellipse">
            <a:avLst/>
          </a:prstGeom>
          <a:noFill/>
          <a:ln>
            <a:noFill/>
          </a:ln>
        </p:spPr>
      </p:sp>
      <p:sp>
        <p:nvSpPr>
          <p:cNvPr id="619" name="Google Shape;619;p97"/>
          <p:cNvSpPr/>
          <p:nvPr>
            <p:ph idx="4" type="pic"/>
          </p:nvPr>
        </p:nvSpPr>
        <p:spPr>
          <a:xfrm>
            <a:off x="3874125" y="866550"/>
            <a:ext cx="4531500" cy="3409500"/>
          </a:xfrm>
          <a:prstGeom prst="roundRect">
            <a:avLst>
              <a:gd fmla="val 4099" name="adj"/>
            </a:avLst>
          </a:prstGeom>
          <a:noFill/>
          <a:ln cap="flat" cmpd="sng" w="76200">
            <a:solidFill>
              <a:schemeClr val="dk2"/>
            </a:solidFill>
            <a:prstDash val="solid"/>
            <a:round/>
            <a:headEnd len="sm" w="sm" type="none"/>
            <a:tailEnd len="sm" w="sm" type="none"/>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17">
    <p:bg>
      <p:bgPr>
        <a:solidFill>
          <a:schemeClr val="lt1"/>
        </a:solidFill>
      </p:bgPr>
    </p:bg>
    <p:spTree>
      <p:nvGrpSpPr>
        <p:cNvPr id="620" name="Shape 620"/>
        <p:cNvGrpSpPr/>
        <p:nvPr/>
      </p:nvGrpSpPr>
      <p:grpSpPr>
        <a:xfrm>
          <a:off x="0" y="0"/>
          <a:ext cx="0" cy="0"/>
          <a:chOff x="0" y="0"/>
          <a:chExt cx="0" cy="0"/>
        </a:xfrm>
      </p:grpSpPr>
      <p:sp>
        <p:nvSpPr>
          <p:cNvPr id="621" name="Google Shape;621;p98"/>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2" name="Google Shape;622;p98"/>
          <p:cNvSpPr txBox="1"/>
          <p:nvPr>
            <p:ph idx="1" type="subTitle"/>
          </p:nvPr>
        </p:nvSpPr>
        <p:spPr>
          <a:xfrm>
            <a:off x="440281"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400"/>
              <a:buFont typeface="Nanum Myeongjo"/>
              <a:buNone/>
              <a:defRPr b="0" sz="2400">
                <a:solidFill>
                  <a:schemeClr val="dk2"/>
                </a:solidFill>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3" name="Google Shape;623;p98"/>
          <p:cNvSpPr txBox="1"/>
          <p:nvPr/>
        </p:nvSpPr>
        <p:spPr>
          <a:xfrm>
            <a:off x="871975" y="114300"/>
            <a:ext cx="1385400" cy="81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200"/>
              </a:spcAft>
              <a:buNone/>
            </a:pPr>
            <a:r>
              <a:rPr b="1" lang="en">
                <a:solidFill>
                  <a:schemeClr val="accent4"/>
                </a:solidFill>
                <a:latin typeface="Albert Sans"/>
                <a:ea typeface="Albert Sans"/>
                <a:cs typeface="Albert Sans"/>
                <a:sym typeface="Albert Sans"/>
              </a:rPr>
              <a:t>Future Focused</a:t>
            </a:r>
            <a:endParaRPr b="1">
              <a:solidFill>
                <a:schemeClr val="accent4"/>
              </a:solidFill>
              <a:latin typeface="Albert Sans"/>
              <a:ea typeface="Albert Sans"/>
              <a:cs typeface="Albert Sans"/>
              <a:sym typeface="Albert Sans"/>
            </a:endParaRPr>
          </a:p>
        </p:txBody>
      </p:sp>
      <p:sp>
        <p:nvSpPr>
          <p:cNvPr id="624" name="Google Shape;624;p98"/>
          <p:cNvSpPr txBox="1"/>
          <p:nvPr>
            <p:ph idx="2" type="subTitle"/>
          </p:nvPr>
        </p:nvSpPr>
        <p:spPr>
          <a:xfrm>
            <a:off x="580888" y="3286575"/>
            <a:ext cx="1757100" cy="11898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000"/>
              <a:buNone/>
              <a:defRPr b="0" sz="1000">
                <a:solidFill>
                  <a:schemeClr val="dk2"/>
                </a:solidFill>
              </a:defRPr>
            </a:lvl1pPr>
            <a:lvl2pPr lvl="1">
              <a:spcBef>
                <a:spcPts val="0"/>
              </a:spcBef>
              <a:spcAft>
                <a:spcPts val="0"/>
              </a:spcAft>
              <a:buClr>
                <a:schemeClr val="dk2"/>
              </a:buClr>
              <a:buSzPts val="1400"/>
              <a:buFont typeface="Albert Sans"/>
              <a:buNone/>
              <a:defRPr>
                <a:solidFill>
                  <a:schemeClr val="dk2"/>
                </a:solidFill>
              </a:defRPr>
            </a:lvl2pPr>
            <a:lvl3pPr lvl="2">
              <a:spcBef>
                <a:spcPts val="0"/>
              </a:spcBef>
              <a:spcAft>
                <a:spcPts val="0"/>
              </a:spcAft>
              <a:buClr>
                <a:schemeClr val="dk2"/>
              </a:buClr>
              <a:buSzPts val="1400"/>
              <a:buFont typeface="Albert Sans"/>
              <a:buNone/>
              <a:defRPr>
                <a:solidFill>
                  <a:schemeClr val="dk2"/>
                </a:solidFill>
              </a:defRPr>
            </a:lvl3pPr>
            <a:lvl4pPr lvl="3">
              <a:spcBef>
                <a:spcPts val="0"/>
              </a:spcBef>
              <a:spcAft>
                <a:spcPts val="0"/>
              </a:spcAft>
              <a:buClr>
                <a:schemeClr val="dk2"/>
              </a:buClr>
              <a:buSzPts val="1400"/>
              <a:buFont typeface="Albert Sans"/>
              <a:buNone/>
              <a:defRPr>
                <a:solidFill>
                  <a:schemeClr val="dk2"/>
                </a:solidFill>
              </a:defRPr>
            </a:lvl4pPr>
            <a:lvl5pPr lvl="4">
              <a:spcBef>
                <a:spcPts val="0"/>
              </a:spcBef>
              <a:spcAft>
                <a:spcPts val="0"/>
              </a:spcAft>
              <a:buClr>
                <a:schemeClr val="dk2"/>
              </a:buClr>
              <a:buSzPts val="1400"/>
              <a:buFont typeface="Albert Sans"/>
              <a:buNone/>
              <a:defRPr>
                <a:solidFill>
                  <a:schemeClr val="dk2"/>
                </a:solidFill>
              </a:defRPr>
            </a:lvl5pPr>
            <a:lvl6pPr lvl="5">
              <a:spcBef>
                <a:spcPts val="0"/>
              </a:spcBef>
              <a:spcAft>
                <a:spcPts val="0"/>
              </a:spcAft>
              <a:buClr>
                <a:schemeClr val="dk2"/>
              </a:buClr>
              <a:buSzPts val="1400"/>
              <a:buFont typeface="Albert Sans"/>
              <a:buNone/>
              <a:defRPr>
                <a:solidFill>
                  <a:schemeClr val="dk2"/>
                </a:solidFill>
              </a:defRPr>
            </a:lvl6pPr>
            <a:lvl7pPr lvl="6">
              <a:spcBef>
                <a:spcPts val="0"/>
              </a:spcBef>
              <a:spcAft>
                <a:spcPts val="0"/>
              </a:spcAft>
              <a:buClr>
                <a:schemeClr val="dk2"/>
              </a:buClr>
              <a:buSzPts val="1400"/>
              <a:buFont typeface="Albert Sans"/>
              <a:buNone/>
              <a:defRPr>
                <a:solidFill>
                  <a:schemeClr val="dk2"/>
                </a:solidFill>
              </a:defRPr>
            </a:lvl7pPr>
            <a:lvl8pPr lvl="7">
              <a:spcBef>
                <a:spcPts val="0"/>
              </a:spcBef>
              <a:spcAft>
                <a:spcPts val="0"/>
              </a:spcAft>
              <a:buClr>
                <a:schemeClr val="dk2"/>
              </a:buClr>
              <a:buSzPts val="1400"/>
              <a:buFont typeface="Albert Sans"/>
              <a:buNone/>
              <a:defRPr>
                <a:solidFill>
                  <a:schemeClr val="dk2"/>
                </a:solidFill>
              </a:defRPr>
            </a:lvl8pPr>
            <a:lvl9pPr lvl="8">
              <a:spcBef>
                <a:spcPts val="0"/>
              </a:spcBef>
              <a:spcAft>
                <a:spcPts val="0"/>
              </a:spcAft>
              <a:buClr>
                <a:schemeClr val="dk2"/>
              </a:buClr>
              <a:buSzPts val="1400"/>
              <a:buFont typeface="Albert Sans"/>
              <a:buNone/>
              <a:defRPr>
                <a:solidFill>
                  <a:schemeClr val="dk2"/>
                </a:solidFill>
              </a:defRPr>
            </a:lvl9pPr>
          </a:lstStyle>
          <a:p/>
        </p:txBody>
      </p:sp>
      <p:sp>
        <p:nvSpPr>
          <p:cNvPr id="625" name="Google Shape;625;p98"/>
          <p:cNvSpPr txBox="1"/>
          <p:nvPr>
            <p:ph idx="3" type="title"/>
          </p:nvPr>
        </p:nvSpPr>
        <p:spPr>
          <a:xfrm>
            <a:off x="440281" y="327150"/>
            <a:ext cx="2009100" cy="13254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1400"/>
              <a:buFont typeface="Albert Sans"/>
              <a:buNone/>
              <a:defRPr b="1" sz="1400">
                <a:solidFill>
                  <a:schemeClr val="dk2"/>
                </a:solidFill>
                <a:latin typeface="Albert Sans"/>
                <a:ea typeface="Albert Sans"/>
                <a:cs typeface="Albert Sans"/>
                <a:sym typeface="Albert Sans"/>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Pullquote">
  <p:cSld name="CUSTOM_18">
    <p:bg>
      <p:bgPr>
        <a:solidFill>
          <a:schemeClr val="accent2"/>
        </a:solidFill>
      </p:bgPr>
    </p:bg>
    <p:spTree>
      <p:nvGrpSpPr>
        <p:cNvPr id="626" name="Shape 626"/>
        <p:cNvGrpSpPr/>
        <p:nvPr/>
      </p:nvGrpSpPr>
      <p:grpSpPr>
        <a:xfrm>
          <a:off x="0" y="0"/>
          <a:ext cx="0" cy="0"/>
          <a:chOff x="0" y="0"/>
          <a:chExt cx="0" cy="0"/>
        </a:xfrm>
      </p:grpSpPr>
      <p:sp>
        <p:nvSpPr>
          <p:cNvPr id="627" name="Google Shape;627;p99"/>
          <p:cNvSpPr txBox="1"/>
          <p:nvPr>
            <p:ph idx="1" type="subTitle"/>
          </p:nvPr>
        </p:nvSpPr>
        <p:spPr>
          <a:xfrm>
            <a:off x="821950" y="763675"/>
            <a:ext cx="2070300" cy="3640500"/>
          </a:xfrm>
          <a:prstGeom prst="rect">
            <a:avLst/>
          </a:prstGeom>
        </p:spPr>
        <p:txBody>
          <a:bodyPr anchorCtr="0" anchor="t" bIns="91425" lIns="91425" spcFirstLastPara="1" rIns="91425" wrap="square" tIns="91425">
            <a:noAutofit/>
          </a:bodyPr>
          <a:lstStyle>
            <a:lvl1pPr lvl="0">
              <a:spcBef>
                <a:spcPts val="0"/>
              </a:spcBef>
              <a:spcAft>
                <a:spcPts val="0"/>
              </a:spcAft>
              <a:buSzPts val="2400"/>
              <a:buFont typeface="Nanum Myeongjo"/>
              <a:buNone/>
              <a:defRPr sz="2400">
                <a:latin typeface="Nanum Myeongjo"/>
                <a:ea typeface="Nanum Myeongjo"/>
                <a:cs typeface="Nanum Myeongjo"/>
                <a:sym typeface="Nanum Myeongjo"/>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28" name="Google Shape;628;p99"/>
          <p:cNvSpPr/>
          <p:nvPr/>
        </p:nvSpPr>
        <p:spPr>
          <a:xfrm>
            <a:off x="114300" y="114300"/>
            <a:ext cx="8915400" cy="4914900"/>
          </a:xfrm>
          <a:prstGeom prst="roundRect">
            <a:avLst>
              <a:gd fmla="val 3305"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99"/>
          <p:cNvSpPr txBox="1"/>
          <p:nvPr>
            <p:ph idx="2" type="subTitle"/>
          </p:nvPr>
        </p:nvSpPr>
        <p:spPr>
          <a:xfrm>
            <a:off x="1062075" y="763675"/>
            <a:ext cx="7025400" cy="3640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600"/>
              <a:buFont typeface="Nanum Myeongjo"/>
              <a:buNone/>
              <a:defRPr b="0" sz="3600">
                <a:solidFill>
                  <a:schemeClr val="dk2"/>
                </a:solidFill>
                <a:latin typeface="Nanum Myeongjo"/>
                <a:ea typeface="Nanum Myeongjo"/>
                <a:cs typeface="Nanum Myeongjo"/>
                <a:sym typeface="Nanum Myeongjo"/>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630" name="Google Shape;630;p99"/>
          <p:cNvSpPr txBox="1"/>
          <p:nvPr>
            <p:ph type="title"/>
          </p:nvPr>
        </p:nvSpPr>
        <p:spPr>
          <a:xfrm>
            <a:off x="7158725" y="4563900"/>
            <a:ext cx="1354500" cy="3936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000"/>
              <a:buFont typeface="Albert Sans"/>
              <a:buNone/>
              <a:defRPr sz="1000">
                <a:solidFill>
                  <a:schemeClr val="dk2"/>
                </a:solidFill>
                <a:latin typeface="Albert Sans"/>
                <a:ea typeface="Albert Sans"/>
                <a:cs typeface="Albert Sans"/>
                <a:sym typeface="Albert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1" name="Google Shape;631;p99"/>
          <p:cNvSpPr/>
          <p:nvPr>
            <p:ph idx="3" type="pic"/>
          </p:nvPr>
        </p:nvSpPr>
        <p:spPr>
          <a:xfrm>
            <a:off x="8596800" y="223475"/>
            <a:ext cx="318600" cy="318600"/>
          </a:xfrm>
          <a:prstGeom prst="ellipse">
            <a:avLst/>
          </a:prstGeom>
          <a:noFill/>
          <a:ln>
            <a:noFill/>
          </a:ln>
        </p:spPr>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_4">
    <p:spTree>
      <p:nvGrpSpPr>
        <p:cNvPr id="632" name="Shape 632"/>
        <p:cNvGrpSpPr/>
        <p:nvPr/>
      </p:nvGrpSpPr>
      <p:grpSpPr>
        <a:xfrm>
          <a:off x="0" y="0"/>
          <a:ext cx="0" cy="0"/>
          <a:chOff x="0" y="0"/>
          <a:chExt cx="0" cy="0"/>
        </a:xfrm>
      </p:grpSpPr>
      <p:sp>
        <p:nvSpPr>
          <p:cNvPr id="633" name="Google Shape;633;p10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34" name="Google Shape;634;p10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p:txBody>
      </p:sp>
      <p:sp>
        <p:nvSpPr>
          <p:cNvPr id="635" name="Google Shape;635;p10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636" name="Shape 636"/>
        <p:cNvGrpSpPr/>
        <p:nvPr/>
      </p:nvGrpSpPr>
      <p:grpSpPr>
        <a:xfrm>
          <a:off x="0" y="0"/>
          <a:ext cx="0" cy="0"/>
          <a:chOff x="0" y="0"/>
          <a:chExt cx="0" cy="0"/>
        </a:xfrm>
      </p:grpSpPr>
      <p:sp>
        <p:nvSpPr>
          <p:cNvPr id="637" name="Google Shape;637;p101"/>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38" name="Google Shape;638;p10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_AND_BODY_1">
    <p:spTree>
      <p:nvGrpSpPr>
        <p:cNvPr id="639" name="Shape 639"/>
        <p:cNvGrpSpPr/>
        <p:nvPr/>
      </p:nvGrpSpPr>
      <p:grpSpPr>
        <a:xfrm>
          <a:off x="0" y="0"/>
          <a:ext cx="0" cy="0"/>
          <a:chOff x="0" y="0"/>
          <a:chExt cx="0" cy="0"/>
        </a:xfrm>
      </p:grpSpPr>
      <p:sp>
        <p:nvSpPr>
          <p:cNvPr id="640" name="Google Shape;640;p10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1" name="Google Shape;641;p10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42" name="Google Shape;642;p10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44" Type="http://schemas.openxmlformats.org/officeDocument/2006/relationships/slideLayout" Target="../slideLayouts/slideLayout55.xml"/><Relationship Id="rId43" Type="http://schemas.openxmlformats.org/officeDocument/2006/relationships/slideLayout" Target="../slideLayouts/slideLayout54.xml"/><Relationship Id="rId46" Type="http://schemas.openxmlformats.org/officeDocument/2006/relationships/slideLayout" Target="../slideLayouts/slideLayout57.xml"/><Relationship Id="rId45" Type="http://schemas.openxmlformats.org/officeDocument/2006/relationships/slideLayout" Target="../slideLayouts/slideLayout56.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48" Type="http://schemas.openxmlformats.org/officeDocument/2006/relationships/slideLayout" Target="../slideLayouts/slideLayout59.xml"/><Relationship Id="rId47" Type="http://schemas.openxmlformats.org/officeDocument/2006/relationships/slideLayout" Target="../slideLayouts/slideLayout58.xml"/><Relationship Id="rId49" Type="http://schemas.openxmlformats.org/officeDocument/2006/relationships/slideLayout" Target="../slideLayouts/slideLayout6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33" Type="http://schemas.openxmlformats.org/officeDocument/2006/relationships/slideLayout" Target="../slideLayouts/slideLayout44.xml"/><Relationship Id="rId32" Type="http://schemas.openxmlformats.org/officeDocument/2006/relationships/slideLayout" Target="../slideLayouts/slideLayout43.xml"/><Relationship Id="rId35" Type="http://schemas.openxmlformats.org/officeDocument/2006/relationships/slideLayout" Target="../slideLayouts/slideLayout46.xml"/><Relationship Id="rId34" Type="http://schemas.openxmlformats.org/officeDocument/2006/relationships/slideLayout" Target="../slideLayouts/slideLayout45.xml"/><Relationship Id="rId37" Type="http://schemas.openxmlformats.org/officeDocument/2006/relationships/slideLayout" Target="../slideLayouts/slideLayout48.xml"/><Relationship Id="rId36" Type="http://schemas.openxmlformats.org/officeDocument/2006/relationships/slideLayout" Target="../slideLayouts/slideLayout47.xml"/><Relationship Id="rId39" Type="http://schemas.openxmlformats.org/officeDocument/2006/relationships/slideLayout" Target="../slideLayouts/slideLayout50.xml"/><Relationship Id="rId38" Type="http://schemas.openxmlformats.org/officeDocument/2006/relationships/slideLayout" Target="../slideLayouts/slideLayout49.xml"/><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29" Type="http://schemas.openxmlformats.org/officeDocument/2006/relationships/slideLayout" Target="../slideLayouts/slideLayout40.xml"/><Relationship Id="rId51" Type="http://schemas.openxmlformats.org/officeDocument/2006/relationships/slideLayout" Target="../slideLayouts/slideLayout62.xml"/><Relationship Id="rId50" Type="http://schemas.openxmlformats.org/officeDocument/2006/relationships/slideLayout" Target="../slideLayouts/slideLayout61.xml"/><Relationship Id="rId53" Type="http://schemas.openxmlformats.org/officeDocument/2006/relationships/slideLayout" Target="../slideLayouts/slideLayout64.xml"/><Relationship Id="rId52" Type="http://schemas.openxmlformats.org/officeDocument/2006/relationships/slideLayout" Target="../slideLayouts/slideLayout6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54" Type="http://schemas.openxmlformats.org/officeDocument/2006/relationships/theme" Target="../theme/theme3.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04.xml"/><Relationship Id="rId42" Type="http://schemas.openxmlformats.org/officeDocument/2006/relationships/slideLayout" Target="../slideLayouts/slideLayout106.xml"/><Relationship Id="rId41" Type="http://schemas.openxmlformats.org/officeDocument/2006/relationships/slideLayout" Target="../slideLayouts/slideLayout105.xml"/><Relationship Id="rId44" Type="http://schemas.openxmlformats.org/officeDocument/2006/relationships/slideLayout" Target="../slideLayouts/slideLayout108.xml"/><Relationship Id="rId43" Type="http://schemas.openxmlformats.org/officeDocument/2006/relationships/slideLayout" Target="../slideLayouts/slideLayout107.xml"/><Relationship Id="rId46" Type="http://schemas.openxmlformats.org/officeDocument/2006/relationships/slideLayout" Target="../slideLayouts/slideLayout110.xml"/><Relationship Id="rId45" Type="http://schemas.openxmlformats.org/officeDocument/2006/relationships/slideLayout" Target="../slideLayouts/slideLayout109.xml"/><Relationship Id="rId1" Type="http://schemas.openxmlformats.org/officeDocument/2006/relationships/slideLayout" Target="../slideLayouts/slideLayout65.xml"/><Relationship Id="rId2" Type="http://schemas.openxmlformats.org/officeDocument/2006/relationships/slideLayout" Target="../slideLayouts/slideLayout66.xml"/><Relationship Id="rId3" Type="http://schemas.openxmlformats.org/officeDocument/2006/relationships/slideLayout" Target="../slideLayouts/slideLayout67.xml"/><Relationship Id="rId4" Type="http://schemas.openxmlformats.org/officeDocument/2006/relationships/slideLayout" Target="../slideLayouts/slideLayout68.xml"/><Relationship Id="rId9" Type="http://schemas.openxmlformats.org/officeDocument/2006/relationships/slideLayout" Target="../slideLayouts/slideLayout73.xml"/><Relationship Id="rId48" Type="http://schemas.openxmlformats.org/officeDocument/2006/relationships/slideLayout" Target="../slideLayouts/slideLayout112.xml"/><Relationship Id="rId47" Type="http://schemas.openxmlformats.org/officeDocument/2006/relationships/slideLayout" Target="../slideLayouts/slideLayout111.xml"/><Relationship Id="rId49" Type="http://schemas.openxmlformats.org/officeDocument/2006/relationships/slideLayout" Target="../slideLayouts/slideLayout113.xml"/><Relationship Id="rId5" Type="http://schemas.openxmlformats.org/officeDocument/2006/relationships/slideLayout" Target="../slideLayouts/slideLayout69.xml"/><Relationship Id="rId6" Type="http://schemas.openxmlformats.org/officeDocument/2006/relationships/slideLayout" Target="../slideLayouts/slideLayout70.xml"/><Relationship Id="rId7" Type="http://schemas.openxmlformats.org/officeDocument/2006/relationships/slideLayout" Target="../slideLayouts/slideLayout71.xml"/><Relationship Id="rId8" Type="http://schemas.openxmlformats.org/officeDocument/2006/relationships/slideLayout" Target="../slideLayouts/slideLayout72.xml"/><Relationship Id="rId31" Type="http://schemas.openxmlformats.org/officeDocument/2006/relationships/slideLayout" Target="../slideLayouts/slideLayout95.xml"/><Relationship Id="rId30" Type="http://schemas.openxmlformats.org/officeDocument/2006/relationships/slideLayout" Target="../slideLayouts/slideLayout94.xml"/><Relationship Id="rId33" Type="http://schemas.openxmlformats.org/officeDocument/2006/relationships/slideLayout" Target="../slideLayouts/slideLayout97.xml"/><Relationship Id="rId32" Type="http://schemas.openxmlformats.org/officeDocument/2006/relationships/slideLayout" Target="../slideLayouts/slideLayout96.xml"/><Relationship Id="rId35" Type="http://schemas.openxmlformats.org/officeDocument/2006/relationships/slideLayout" Target="../slideLayouts/slideLayout99.xml"/><Relationship Id="rId34" Type="http://schemas.openxmlformats.org/officeDocument/2006/relationships/slideLayout" Target="../slideLayouts/slideLayout98.xml"/><Relationship Id="rId37" Type="http://schemas.openxmlformats.org/officeDocument/2006/relationships/slideLayout" Target="../slideLayouts/slideLayout101.xml"/><Relationship Id="rId36" Type="http://schemas.openxmlformats.org/officeDocument/2006/relationships/slideLayout" Target="../slideLayouts/slideLayout100.xml"/><Relationship Id="rId39" Type="http://schemas.openxmlformats.org/officeDocument/2006/relationships/slideLayout" Target="../slideLayouts/slideLayout103.xml"/><Relationship Id="rId38" Type="http://schemas.openxmlformats.org/officeDocument/2006/relationships/slideLayout" Target="../slideLayouts/slideLayout102.xml"/><Relationship Id="rId20" Type="http://schemas.openxmlformats.org/officeDocument/2006/relationships/slideLayout" Target="../slideLayouts/slideLayout84.xml"/><Relationship Id="rId22" Type="http://schemas.openxmlformats.org/officeDocument/2006/relationships/slideLayout" Target="../slideLayouts/slideLayout86.xml"/><Relationship Id="rId21" Type="http://schemas.openxmlformats.org/officeDocument/2006/relationships/slideLayout" Target="../slideLayouts/slideLayout85.xml"/><Relationship Id="rId24" Type="http://schemas.openxmlformats.org/officeDocument/2006/relationships/slideLayout" Target="../slideLayouts/slideLayout88.xml"/><Relationship Id="rId23" Type="http://schemas.openxmlformats.org/officeDocument/2006/relationships/slideLayout" Target="../slideLayouts/slideLayout87.xml"/><Relationship Id="rId26" Type="http://schemas.openxmlformats.org/officeDocument/2006/relationships/slideLayout" Target="../slideLayouts/slideLayout90.xml"/><Relationship Id="rId25" Type="http://schemas.openxmlformats.org/officeDocument/2006/relationships/slideLayout" Target="../slideLayouts/slideLayout89.xml"/><Relationship Id="rId28" Type="http://schemas.openxmlformats.org/officeDocument/2006/relationships/slideLayout" Target="../slideLayouts/slideLayout92.xml"/><Relationship Id="rId27" Type="http://schemas.openxmlformats.org/officeDocument/2006/relationships/slideLayout" Target="../slideLayouts/slideLayout91.xml"/><Relationship Id="rId29" Type="http://schemas.openxmlformats.org/officeDocument/2006/relationships/slideLayout" Target="../slideLayouts/slideLayout93.xml"/><Relationship Id="rId51" Type="http://schemas.openxmlformats.org/officeDocument/2006/relationships/slideLayout" Target="../slideLayouts/slideLayout115.xml"/><Relationship Id="rId50" Type="http://schemas.openxmlformats.org/officeDocument/2006/relationships/slideLayout" Target="../slideLayouts/slideLayout114.xml"/><Relationship Id="rId53" Type="http://schemas.openxmlformats.org/officeDocument/2006/relationships/slideLayout" Target="../slideLayouts/slideLayout117.xml"/><Relationship Id="rId52" Type="http://schemas.openxmlformats.org/officeDocument/2006/relationships/slideLayout" Target="../slideLayouts/slideLayout116.xml"/><Relationship Id="rId11" Type="http://schemas.openxmlformats.org/officeDocument/2006/relationships/slideLayout" Target="../slideLayouts/slideLayout75.xml"/><Relationship Id="rId10" Type="http://schemas.openxmlformats.org/officeDocument/2006/relationships/slideLayout" Target="../slideLayouts/slideLayout74.xml"/><Relationship Id="rId54" Type="http://schemas.openxmlformats.org/officeDocument/2006/relationships/theme" Target="../theme/theme5.xml"/><Relationship Id="rId13" Type="http://schemas.openxmlformats.org/officeDocument/2006/relationships/slideLayout" Target="../slideLayouts/slideLayout77.xml"/><Relationship Id="rId12" Type="http://schemas.openxmlformats.org/officeDocument/2006/relationships/slideLayout" Target="../slideLayouts/slideLayout76.xml"/><Relationship Id="rId15" Type="http://schemas.openxmlformats.org/officeDocument/2006/relationships/slideLayout" Target="../slideLayouts/slideLayout79.xml"/><Relationship Id="rId14" Type="http://schemas.openxmlformats.org/officeDocument/2006/relationships/slideLayout" Target="../slideLayouts/slideLayout78.xml"/><Relationship Id="rId17" Type="http://schemas.openxmlformats.org/officeDocument/2006/relationships/slideLayout" Target="../slideLayouts/slideLayout81.xml"/><Relationship Id="rId16" Type="http://schemas.openxmlformats.org/officeDocument/2006/relationships/slideLayout" Target="../slideLayouts/slideLayout80.xml"/><Relationship Id="rId19" Type="http://schemas.openxmlformats.org/officeDocument/2006/relationships/slideLayout" Target="../slideLayouts/slideLayout83.xml"/><Relationship Id="rId18" Type="http://schemas.openxmlformats.org/officeDocument/2006/relationships/slideLayout" Target="../slideLayouts/slideLayout82.xml"/></Relationships>
</file>

<file path=ppt/slideMasters/_rels/slideMaster4.xml.rels><?xml version="1.0" encoding="UTF-8" standalone="yes"?><Relationships xmlns="http://schemas.openxmlformats.org/package/2006/relationships"><Relationship Id="rId40" Type="http://schemas.openxmlformats.org/officeDocument/2006/relationships/slideLayout" Target="../slideLayouts/slideLayout157.xml"/><Relationship Id="rId42" Type="http://schemas.openxmlformats.org/officeDocument/2006/relationships/slideLayout" Target="../slideLayouts/slideLayout159.xml"/><Relationship Id="rId41" Type="http://schemas.openxmlformats.org/officeDocument/2006/relationships/slideLayout" Target="../slideLayouts/slideLayout158.xml"/><Relationship Id="rId44" Type="http://schemas.openxmlformats.org/officeDocument/2006/relationships/slideLayout" Target="../slideLayouts/slideLayout161.xml"/><Relationship Id="rId43" Type="http://schemas.openxmlformats.org/officeDocument/2006/relationships/slideLayout" Target="../slideLayouts/slideLayout160.xml"/><Relationship Id="rId46" Type="http://schemas.openxmlformats.org/officeDocument/2006/relationships/slideLayout" Target="../slideLayouts/slideLayout163.xml"/><Relationship Id="rId45" Type="http://schemas.openxmlformats.org/officeDocument/2006/relationships/slideLayout" Target="../slideLayouts/slideLayout162.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48" Type="http://schemas.openxmlformats.org/officeDocument/2006/relationships/slideLayout" Target="../slideLayouts/slideLayout165.xml"/><Relationship Id="rId47" Type="http://schemas.openxmlformats.org/officeDocument/2006/relationships/slideLayout" Target="../slideLayouts/slideLayout164.xml"/><Relationship Id="rId49" Type="http://schemas.openxmlformats.org/officeDocument/2006/relationships/slideLayout" Target="../slideLayouts/slideLayout166.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31" Type="http://schemas.openxmlformats.org/officeDocument/2006/relationships/slideLayout" Target="../slideLayouts/slideLayout148.xml"/><Relationship Id="rId30" Type="http://schemas.openxmlformats.org/officeDocument/2006/relationships/slideLayout" Target="../slideLayouts/slideLayout147.xml"/><Relationship Id="rId33" Type="http://schemas.openxmlformats.org/officeDocument/2006/relationships/slideLayout" Target="../slideLayouts/slideLayout150.xml"/><Relationship Id="rId32" Type="http://schemas.openxmlformats.org/officeDocument/2006/relationships/slideLayout" Target="../slideLayouts/slideLayout149.xml"/><Relationship Id="rId35" Type="http://schemas.openxmlformats.org/officeDocument/2006/relationships/slideLayout" Target="../slideLayouts/slideLayout152.xml"/><Relationship Id="rId34" Type="http://schemas.openxmlformats.org/officeDocument/2006/relationships/slideLayout" Target="../slideLayouts/slideLayout151.xml"/><Relationship Id="rId37" Type="http://schemas.openxmlformats.org/officeDocument/2006/relationships/slideLayout" Target="../slideLayouts/slideLayout154.xml"/><Relationship Id="rId36" Type="http://schemas.openxmlformats.org/officeDocument/2006/relationships/slideLayout" Target="../slideLayouts/slideLayout153.xml"/><Relationship Id="rId39" Type="http://schemas.openxmlformats.org/officeDocument/2006/relationships/slideLayout" Target="../slideLayouts/slideLayout156.xml"/><Relationship Id="rId38" Type="http://schemas.openxmlformats.org/officeDocument/2006/relationships/slideLayout" Target="../slideLayouts/slideLayout155.xml"/><Relationship Id="rId20" Type="http://schemas.openxmlformats.org/officeDocument/2006/relationships/slideLayout" Target="../slideLayouts/slideLayout137.xml"/><Relationship Id="rId22" Type="http://schemas.openxmlformats.org/officeDocument/2006/relationships/slideLayout" Target="../slideLayouts/slideLayout139.xml"/><Relationship Id="rId21" Type="http://schemas.openxmlformats.org/officeDocument/2006/relationships/slideLayout" Target="../slideLayouts/slideLayout138.xml"/><Relationship Id="rId24" Type="http://schemas.openxmlformats.org/officeDocument/2006/relationships/slideLayout" Target="../slideLayouts/slideLayout141.xml"/><Relationship Id="rId23" Type="http://schemas.openxmlformats.org/officeDocument/2006/relationships/slideLayout" Target="../slideLayouts/slideLayout140.xml"/><Relationship Id="rId26" Type="http://schemas.openxmlformats.org/officeDocument/2006/relationships/slideLayout" Target="../slideLayouts/slideLayout143.xml"/><Relationship Id="rId25" Type="http://schemas.openxmlformats.org/officeDocument/2006/relationships/slideLayout" Target="../slideLayouts/slideLayout142.xml"/><Relationship Id="rId28" Type="http://schemas.openxmlformats.org/officeDocument/2006/relationships/slideLayout" Target="../slideLayouts/slideLayout145.xml"/><Relationship Id="rId27" Type="http://schemas.openxmlformats.org/officeDocument/2006/relationships/slideLayout" Target="../slideLayouts/slideLayout144.xml"/><Relationship Id="rId29" Type="http://schemas.openxmlformats.org/officeDocument/2006/relationships/slideLayout" Target="../slideLayouts/slideLayout146.xml"/><Relationship Id="rId51" Type="http://schemas.openxmlformats.org/officeDocument/2006/relationships/slideLayout" Target="../slideLayouts/slideLayout168.xml"/><Relationship Id="rId50" Type="http://schemas.openxmlformats.org/officeDocument/2006/relationships/slideLayout" Target="../slideLayouts/slideLayout167.xml"/><Relationship Id="rId53" Type="http://schemas.openxmlformats.org/officeDocument/2006/relationships/slideLayout" Target="../slideLayouts/slideLayout170.xml"/><Relationship Id="rId52" Type="http://schemas.openxmlformats.org/officeDocument/2006/relationships/slideLayout" Target="../slideLayouts/slideLayout169.xml"/><Relationship Id="rId11" Type="http://schemas.openxmlformats.org/officeDocument/2006/relationships/slideLayout" Target="../slideLayouts/slideLayout128.xml"/><Relationship Id="rId55" Type="http://schemas.openxmlformats.org/officeDocument/2006/relationships/theme" Target="../theme/theme1.xml"/><Relationship Id="rId10" Type="http://schemas.openxmlformats.org/officeDocument/2006/relationships/slideLayout" Target="../slideLayouts/slideLayout127.xml"/><Relationship Id="rId54" Type="http://schemas.openxmlformats.org/officeDocument/2006/relationships/slideLayout" Target="../slideLayouts/slideLayout171.xml"/><Relationship Id="rId13" Type="http://schemas.openxmlformats.org/officeDocument/2006/relationships/slideLayout" Target="../slideLayouts/slideLayout130.xml"/><Relationship Id="rId12" Type="http://schemas.openxmlformats.org/officeDocument/2006/relationships/slideLayout" Target="../slideLayouts/slideLayout129.xml"/><Relationship Id="rId15" Type="http://schemas.openxmlformats.org/officeDocument/2006/relationships/slideLayout" Target="../slideLayouts/slideLayout132.xml"/><Relationship Id="rId14" Type="http://schemas.openxmlformats.org/officeDocument/2006/relationships/slideLayout" Target="../slideLayouts/slideLayout131.xml"/><Relationship Id="rId17" Type="http://schemas.openxmlformats.org/officeDocument/2006/relationships/slideLayout" Target="../slideLayouts/slideLayout134.xml"/><Relationship Id="rId16" Type="http://schemas.openxmlformats.org/officeDocument/2006/relationships/slideLayout" Target="../slideLayouts/slideLayout133.xml"/><Relationship Id="rId19" Type="http://schemas.openxmlformats.org/officeDocument/2006/relationships/slideLayout" Target="../slideLayouts/slideLayout136.xml"/><Relationship Id="rId18" Type="http://schemas.openxmlformats.org/officeDocument/2006/relationships/slideLayout" Target="../slideLayouts/slideLayout135.xml"/></Relationships>
</file>

<file path=ppt/slideMasters/_rels/slideMaster5.xml.rels><?xml version="1.0" encoding="UTF-8" standalone="yes"?><Relationships xmlns="http://schemas.openxmlformats.org/package/2006/relationships"><Relationship Id="rId40" Type="http://schemas.openxmlformats.org/officeDocument/2006/relationships/slideLayout" Target="../slideLayouts/slideLayout211.xml"/><Relationship Id="rId42" Type="http://schemas.openxmlformats.org/officeDocument/2006/relationships/slideLayout" Target="../slideLayouts/slideLayout213.xml"/><Relationship Id="rId41" Type="http://schemas.openxmlformats.org/officeDocument/2006/relationships/slideLayout" Target="../slideLayouts/slideLayout212.xml"/><Relationship Id="rId44" Type="http://schemas.openxmlformats.org/officeDocument/2006/relationships/slideLayout" Target="../slideLayouts/slideLayout215.xml"/><Relationship Id="rId43" Type="http://schemas.openxmlformats.org/officeDocument/2006/relationships/slideLayout" Target="../slideLayouts/slideLayout214.xml"/><Relationship Id="rId46" Type="http://schemas.openxmlformats.org/officeDocument/2006/relationships/slideLayout" Target="../slideLayouts/slideLayout217.xml"/><Relationship Id="rId45" Type="http://schemas.openxmlformats.org/officeDocument/2006/relationships/slideLayout" Target="../slideLayouts/slideLayout216.xml"/><Relationship Id="rId1" Type="http://schemas.openxmlformats.org/officeDocument/2006/relationships/slideLayout" Target="../slideLayouts/slideLayout172.xml"/><Relationship Id="rId2" Type="http://schemas.openxmlformats.org/officeDocument/2006/relationships/slideLayout" Target="../slideLayouts/slideLayout173.xml"/><Relationship Id="rId3" Type="http://schemas.openxmlformats.org/officeDocument/2006/relationships/slideLayout" Target="../slideLayouts/slideLayout174.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48" Type="http://schemas.openxmlformats.org/officeDocument/2006/relationships/slideLayout" Target="../slideLayouts/slideLayout219.xml"/><Relationship Id="rId47" Type="http://schemas.openxmlformats.org/officeDocument/2006/relationships/slideLayout" Target="../slideLayouts/slideLayout218.xml"/><Relationship Id="rId49" Type="http://schemas.openxmlformats.org/officeDocument/2006/relationships/slideLayout" Target="../slideLayouts/slideLayout220.xml"/><Relationship Id="rId5" Type="http://schemas.openxmlformats.org/officeDocument/2006/relationships/slideLayout" Target="../slideLayouts/slideLayout176.xml"/><Relationship Id="rId6" Type="http://schemas.openxmlformats.org/officeDocument/2006/relationships/slideLayout" Target="../slideLayouts/slideLayout177.xml"/><Relationship Id="rId7" Type="http://schemas.openxmlformats.org/officeDocument/2006/relationships/slideLayout" Target="../slideLayouts/slideLayout178.xml"/><Relationship Id="rId8" Type="http://schemas.openxmlformats.org/officeDocument/2006/relationships/slideLayout" Target="../slideLayouts/slideLayout179.xml"/><Relationship Id="rId31" Type="http://schemas.openxmlformats.org/officeDocument/2006/relationships/slideLayout" Target="../slideLayouts/slideLayout202.xml"/><Relationship Id="rId30" Type="http://schemas.openxmlformats.org/officeDocument/2006/relationships/slideLayout" Target="../slideLayouts/slideLayout201.xml"/><Relationship Id="rId33" Type="http://schemas.openxmlformats.org/officeDocument/2006/relationships/slideLayout" Target="../slideLayouts/slideLayout204.xml"/><Relationship Id="rId32" Type="http://schemas.openxmlformats.org/officeDocument/2006/relationships/slideLayout" Target="../slideLayouts/slideLayout203.xml"/><Relationship Id="rId35" Type="http://schemas.openxmlformats.org/officeDocument/2006/relationships/slideLayout" Target="../slideLayouts/slideLayout206.xml"/><Relationship Id="rId34" Type="http://schemas.openxmlformats.org/officeDocument/2006/relationships/slideLayout" Target="../slideLayouts/slideLayout205.xml"/><Relationship Id="rId37" Type="http://schemas.openxmlformats.org/officeDocument/2006/relationships/slideLayout" Target="../slideLayouts/slideLayout208.xml"/><Relationship Id="rId36" Type="http://schemas.openxmlformats.org/officeDocument/2006/relationships/slideLayout" Target="../slideLayouts/slideLayout207.xml"/><Relationship Id="rId39" Type="http://schemas.openxmlformats.org/officeDocument/2006/relationships/slideLayout" Target="../slideLayouts/slideLayout210.xml"/><Relationship Id="rId38" Type="http://schemas.openxmlformats.org/officeDocument/2006/relationships/slideLayout" Target="../slideLayouts/slideLayout209.xml"/><Relationship Id="rId20" Type="http://schemas.openxmlformats.org/officeDocument/2006/relationships/slideLayout" Target="../slideLayouts/slideLayout191.xml"/><Relationship Id="rId22" Type="http://schemas.openxmlformats.org/officeDocument/2006/relationships/slideLayout" Target="../slideLayouts/slideLayout193.xml"/><Relationship Id="rId21" Type="http://schemas.openxmlformats.org/officeDocument/2006/relationships/slideLayout" Target="../slideLayouts/slideLayout192.xml"/><Relationship Id="rId24" Type="http://schemas.openxmlformats.org/officeDocument/2006/relationships/slideLayout" Target="../slideLayouts/slideLayout195.xml"/><Relationship Id="rId23" Type="http://schemas.openxmlformats.org/officeDocument/2006/relationships/slideLayout" Target="../slideLayouts/slideLayout194.xml"/><Relationship Id="rId26" Type="http://schemas.openxmlformats.org/officeDocument/2006/relationships/slideLayout" Target="../slideLayouts/slideLayout197.xml"/><Relationship Id="rId25" Type="http://schemas.openxmlformats.org/officeDocument/2006/relationships/slideLayout" Target="../slideLayouts/slideLayout196.xml"/><Relationship Id="rId28" Type="http://schemas.openxmlformats.org/officeDocument/2006/relationships/slideLayout" Target="../slideLayouts/slideLayout199.xml"/><Relationship Id="rId27" Type="http://schemas.openxmlformats.org/officeDocument/2006/relationships/slideLayout" Target="../slideLayouts/slideLayout198.xml"/><Relationship Id="rId29" Type="http://schemas.openxmlformats.org/officeDocument/2006/relationships/slideLayout" Target="../slideLayouts/slideLayout200.xml"/><Relationship Id="rId51" Type="http://schemas.openxmlformats.org/officeDocument/2006/relationships/slideLayout" Target="../slideLayouts/slideLayout222.xml"/><Relationship Id="rId50" Type="http://schemas.openxmlformats.org/officeDocument/2006/relationships/slideLayout" Target="../slideLayouts/slideLayout221.xml"/><Relationship Id="rId53" Type="http://schemas.openxmlformats.org/officeDocument/2006/relationships/slideLayout" Target="../slideLayouts/slideLayout224.xml"/><Relationship Id="rId52" Type="http://schemas.openxmlformats.org/officeDocument/2006/relationships/slideLayout" Target="../slideLayouts/slideLayout223.xml"/><Relationship Id="rId11" Type="http://schemas.openxmlformats.org/officeDocument/2006/relationships/slideLayout" Target="../slideLayouts/slideLayout182.xml"/><Relationship Id="rId10" Type="http://schemas.openxmlformats.org/officeDocument/2006/relationships/slideLayout" Target="../slideLayouts/slideLayout181.xml"/><Relationship Id="rId54" Type="http://schemas.openxmlformats.org/officeDocument/2006/relationships/theme" Target="../theme/theme2.xml"/><Relationship Id="rId13" Type="http://schemas.openxmlformats.org/officeDocument/2006/relationships/slideLayout" Target="../slideLayouts/slideLayout184.xml"/><Relationship Id="rId12" Type="http://schemas.openxmlformats.org/officeDocument/2006/relationships/slideLayout" Target="../slideLayouts/slideLayout183.xml"/><Relationship Id="rId15" Type="http://schemas.openxmlformats.org/officeDocument/2006/relationships/slideLayout" Target="../slideLayouts/slideLayout186.xml"/><Relationship Id="rId14" Type="http://schemas.openxmlformats.org/officeDocument/2006/relationships/slideLayout" Target="../slideLayouts/slideLayout185.xml"/><Relationship Id="rId17" Type="http://schemas.openxmlformats.org/officeDocument/2006/relationships/slideLayout" Target="../slideLayouts/slideLayout188.xml"/><Relationship Id="rId16" Type="http://schemas.openxmlformats.org/officeDocument/2006/relationships/slideLayout" Target="../slideLayouts/slideLayout187.xml"/><Relationship Id="rId19" Type="http://schemas.openxmlformats.org/officeDocument/2006/relationships/slideLayout" Target="../slideLayouts/slideLayout190.xml"/><Relationship Id="rId18" Type="http://schemas.openxmlformats.org/officeDocument/2006/relationships/slideLayout" Target="../slideLayouts/slideLayout189.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slideLayout" Target="../slideLayouts/slideLayout226.xml"/><Relationship Id="rId3" Type="http://schemas.openxmlformats.org/officeDocument/2006/relationships/slideLayout" Target="../slideLayouts/slideLayout227.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5" Type="http://schemas.openxmlformats.org/officeDocument/2006/relationships/slideLayout" Target="../slideLayouts/slideLayout229.xml"/><Relationship Id="rId6" Type="http://schemas.openxmlformats.org/officeDocument/2006/relationships/slideLayout" Target="../slideLayouts/slideLayout230.xml"/><Relationship Id="rId7" Type="http://schemas.openxmlformats.org/officeDocument/2006/relationships/slideLayout" Target="../slideLayouts/slideLayout231.xml"/><Relationship Id="rId8" Type="http://schemas.openxmlformats.org/officeDocument/2006/relationships/slideLayout" Target="../slideLayouts/slideLayout232.xml"/><Relationship Id="rId20" Type="http://schemas.openxmlformats.org/officeDocument/2006/relationships/slideLayout" Target="../slideLayouts/slideLayout244.xml"/><Relationship Id="rId22" Type="http://schemas.openxmlformats.org/officeDocument/2006/relationships/slideLayout" Target="../slideLayouts/slideLayout246.xml"/><Relationship Id="rId21" Type="http://schemas.openxmlformats.org/officeDocument/2006/relationships/slideLayout" Target="../slideLayouts/slideLayout245.xml"/><Relationship Id="rId23" Type="http://schemas.openxmlformats.org/officeDocument/2006/relationships/theme" Target="../theme/theme6.xml"/><Relationship Id="rId11" Type="http://schemas.openxmlformats.org/officeDocument/2006/relationships/slideLayout" Target="../slideLayouts/slideLayout235.xml"/><Relationship Id="rId10" Type="http://schemas.openxmlformats.org/officeDocument/2006/relationships/slideLayout" Target="../slideLayouts/slideLayout234.xml"/><Relationship Id="rId13" Type="http://schemas.openxmlformats.org/officeDocument/2006/relationships/slideLayout" Target="../slideLayouts/slideLayout237.xml"/><Relationship Id="rId12" Type="http://schemas.openxmlformats.org/officeDocument/2006/relationships/slideLayout" Target="../slideLayouts/slideLayout236.xml"/><Relationship Id="rId15" Type="http://schemas.openxmlformats.org/officeDocument/2006/relationships/slideLayout" Target="../slideLayouts/slideLayout239.xml"/><Relationship Id="rId14" Type="http://schemas.openxmlformats.org/officeDocument/2006/relationships/slideLayout" Target="../slideLayouts/slideLayout238.xml"/><Relationship Id="rId17" Type="http://schemas.openxmlformats.org/officeDocument/2006/relationships/slideLayout" Target="../slideLayouts/slideLayout241.xml"/><Relationship Id="rId16" Type="http://schemas.openxmlformats.org/officeDocument/2006/relationships/slideLayout" Target="../slideLayouts/slideLayout240.xml"/><Relationship Id="rId19" Type="http://schemas.openxmlformats.org/officeDocument/2006/relationships/slideLayout" Target="../slideLayouts/slideLayout243.xml"/><Relationship Id="rId18" Type="http://schemas.openxmlformats.org/officeDocument/2006/relationships/slideLayout" Target="../slideLayouts/slideLayout24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47550" y="425875"/>
            <a:ext cx="2916300" cy="1288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p:txBody>
      </p:sp>
      <p:sp>
        <p:nvSpPr>
          <p:cNvPr id="52" name="Google Shape;52;p13"/>
          <p:cNvSpPr txBox="1"/>
          <p:nvPr>
            <p:ph idx="1" type="body"/>
          </p:nvPr>
        </p:nvSpPr>
        <p:spPr>
          <a:xfrm>
            <a:off x="347550" y="1714375"/>
            <a:ext cx="5780700" cy="29163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indent="-317500" lvl="1" marL="914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indent="-317500" lvl="2" marL="1371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indent="-317500" lvl="3" marL="1828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indent="-317500" lvl="4" marL="22860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indent="-317500" lvl="5" marL="2743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indent="-317500" lvl="6" marL="3200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indent="-317500" lvl="7" marL="3657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indent="-317500" lvl="8" marL="4114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402" name="Shape 402"/>
        <p:cNvGrpSpPr/>
        <p:nvPr/>
      </p:nvGrpSpPr>
      <p:grpSpPr>
        <a:xfrm>
          <a:off x="0" y="0"/>
          <a:ext cx="0" cy="0"/>
          <a:chOff x="0" y="0"/>
          <a:chExt cx="0" cy="0"/>
        </a:xfrm>
      </p:grpSpPr>
      <p:sp>
        <p:nvSpPr>
          <p:cNvPr id="403" name="Google Shape;403;p67"/>
          <p:cNvSpPr txBox="1"/>
          <p:nvPr>
            <p:ph type="title"/>
          </p:nvPr>
        </p:nvSpPr>
        <p:spPr>
          <a:xfrm>
            <a:off x="347550" y="425875"/>
            <a:ext cx="2916300" cy="1288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p:txBody>
      </p:sp>
      <p:sp>
        <p:nvSpPr>
          <p:cNvPr id="404" name="Google Shape;404;p67"/>
          <p:cNvSpPr txBox="1"/>
          <p:nvPr>
            <p:ph idx="1" type="body"/>
          </p:nvPr>
        </p:nvSpPr>
        <p:spPr>
          <a:xfrm>
            <a:off x="347550" y="1714375"/>
            <a:ext cx="5780700" cy="29163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indent="-317500" lvl="1" marL="914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indent="-317500" lvl="2" marL="1371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indent="-317500" lvl="3" marL="1828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indent="-317500" lvl="4" marL="22860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indent="-317500" lvl="5" marL="2743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indent="-317500" lvl="6" marL="3200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indent="-317500" lvl="7" marL="3657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indent="-317500" lvl="8" marL="4114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 id="2147483740" r:id="rId29"/>
    <p:sldLayoutId id="2147483741" r:id="rId30"/>
    <p:sldLayoutId id="2147483742" r:id="rId31"/>
    <p:sldLayoutId id="2147483743" r:id="rId32"/>
    <p:sldLayoutId id="2147483744" r:id="rId33"/>
    <p:sldLayoutId id="2147483745" r:id="rId34"/>
    <p:sldLayoutId id="2147483746" r:id="rId35"/>
    <p:sldLayoutId id="2147483747" r:id="rId36"/>
    <p:sldLayoutId id="2147483748" r:id="rId37"/>
    <p:sldLayoutId id="2147483749" r:id="rId38"/>
    <p:sldLayoutId id="2147483750" r:id="rId39"/>
    <p:sldLayoutId id="2147483751" r:id="rId40"/>
    <p:sldLayoutId id="2147483752" r:id="rId41"/>
    <p:sldLayoutId id="2147483753" r:id="rId42"/>
    <p:sldLayoutId id="2147483754" r:id="rId43"/>
    <p:sldLayoutId id="2147483755" r:id="rId44"/>
    <p:sldLayoutId id="2147483756" r:id="rId45"/>
    <p:sldLayoutId id="2147483757" r:id="rId46"/>
    <p:sldLayoutId id="2147483758" r:id="rId47"/>
    <p:sldLayoutId id="2147483759" r:id="rId48"/>
    <p:sldLayoutId id="2147483760" r:id="rId49"/>
    <p:sldLayoutId id="2147483761" r:id="rId50"/>
    <p:sldLayoutId id="2147483762" r:id="rId51"/>
    <p:sldLayoutId id="2147483763" r:id="rId52"/>
    <p:sldLayoutId id="2147483764"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754" name="Shape 754"/>
        <p:cNvGrpSpPr/>
        <p:nvPr/>
      </p:nvGrpSpPr>
      <p:grpSpPr>
        <a:xfrm>
          <a:off x="0" y="0"/>
          <a:ext cx="0" cy="0"/>
          <a:chOff x="0" y="0"/>
          <a:chExt cx="0" cy="0"/>
        </a:xfrm>
      </p:grpSpPr>
      <p:sp>
        <p:nvSpPr>
          <p:cNvPr id="755" name="Google Shape;755;p121"/>
          <p:cNvSpPr txBox="1"/>
          <p:nvPr>
            <p:ph type="title"/>
          </p:nvPr>
        </p:nvSpPr>
        <p:spPr>
          <a:xfrm>
            <a:off x="347550" y="425875"/>
            <a:ext cx="2916300" cy="1288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p:txBody>
      </p:sp>
      <p:sp>
        <p:nvSpPr>
          <p:cNvPr id="756" name="Google Shape;756;p121"/>
          <p:cNvSpPr txBox="1"/>
          <p:nvPr>
            <p:ph idx="1" type="body"/>
          </p:nvPr>
        </p:nvSpPr>
        <p:spPr>
          <a:xfrm>
            <a:off x="347550" y="1714375"/>
            <a:ext cx="5780700" cy="29163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indent="-317500" lvl="1" marL="914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indent="-317500" lvl="2" marL="1371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indent="-317500" lvl="3" marL="1828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indent="-317500" lvl="4" marL="22860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indent="-317500" lvl="5" marL="2743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indent="-317500" lvl="6" marL="3200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indent="-317500" lvl="7" marL="3657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indent="-317500" lvl="8" marL="4114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0" r:id="rId26"/>
    <p:sldLayoutId id="2147483791" r:id="rId27"/>
    <p:sldLayoutId id="2147483792" r:id="rId28"/>
    <p:sldLayoutId id="2147483793" r:id="rId29"/>
    <p:sldLayoutId id="2147483794" r:id="rId30"/>
    <p:sldLayoutId id="2147483795" r:id="rId31"/>
    <p:sldLayoutId id="2147483796" r:id="rId32"/>
    <p:sldLayoutId id="2147483797" r:id="rId33"/>
    <p:sldLayoutId id="2147483798" r:id="rId34"/>
    <p:sldLayoutId id="2147483799" r:id="rId35"/>
    <p:sldLayoutId id="2147483800" r:id="rId36"/>
    <p:sldLayoutId id="2147483801" r:id="rId37"/>
    <p:sldLayoutId id="2147483802" r:id="rId38"/>
    <p:sldLayoutId id="2147483803" r:id="rId39"/>
    <p:sldLayoutId id="2147483804" r:id="rId40"/>
    <p:sldLayoutId id="2147483805" r:id="rId41"/>
    <p:sldLayoutId id="2147483806" r:id="rId42"/>
    <p:sldLayoutId id="2147483807" r:id="rId43"/>
    <p:sldLayoutId id="2147483808" r:id="rId44"/>
    <p:sldLayoutId id="2147483809" r:id="rId45"/>
    <p:sldLayoutId id="2147483810" r:id="rId46"/>
    <p:sldLayoutId id="2147483811" r:id="rId47"/>
    <p:sldLayoutId id="2147483812" r:id="rId48"/>
    <p:sldLayoutId id="2147483813" r:id="rId49"/>
    <p:sldLayoutId id="2147483814" r:id="rId50"/>
    <p:sldLayoutId id="2147483815" r:id="rId51"/>
    <p:sldLayoutId id="2147483816" r:id="rId52"/>
    <p:sldLayoutId id="2147483817" r:id="rId53"/>
    <p:sldLayoutId id="2147483818" r:id="rId5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1110" name="Shape 1110"/>
        <p:cNvGrpSpPr/>
        <p:nvPr/>
      </p:nvGrpSpPr>
      <p:grpSpPr>
        <a:xfrm>
          <a:off x="0" y="0"/>
          <a:ext cx="0" cy="0"/>
          <a:chOff x="0" y="0"/>
          <a:chExt cx="0" cy="0"/>
        </a:xfrm>
      </p:grpSpPr>
      <p:sp>
        <p:nvSpPr>
          <p:cNvPr id="1111" name="Google Shape;1111;p176"/>
          <p:cNvSpPr txBox="1"/>
          <p:nvPr>
            <p:ph type="title"/>
          </p:nvPr>
        </p:nvSpPr>
        <p:spPr>
          <a:xfrm>
            <a:off x="347550" y="425875"/>
            <a:ext cx="2916300" cy="1288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lt1"/>
              </a:buClr>
              <a:buSzPts val="2400"/>
              <a:buFont typeface="Nanum Myeongjo"/>
              <a:buNone/>
              <a:defRPr sz="2400">
                <a:solidFill>
                  <a:schemeClr val="lt1"/>
                </a:solidFill>
                <a:latin typeface="Nanum Myeongjo"/>
                <a:ea typeface="Nanum Myeongjo"/>
                <a:cs typeface="Nanum Myeongjo"/>
                <a:sym typeface="Nanum Myeongjo"/>
              </a:defRPr>
            </a:lvl1pPr>
            <a:lvl2pPr lvl="1">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2pPr>
            <a:lvl3pPr lvl="2">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3pPr>
            <a:lvl4pPr lvl="3">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4pPr>
            <a:lvl5pPr lvl="4">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5pPr>
            <a:lvl6pPr lvl="5">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6pPr>
            <a:lvl7pPr lvl="6">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7pPr>
            <a:lvl8pPr lvl="7">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8pPr>
            <a:lvl9pPr lvl="8">
              <a:spcBef>
                <a:spcPts val="0"/>
              </a:spcBef>
              <a:spcAft>
                <a:spcPts val="0"/>
              </a:spcAft>
              <a:buClr>
                <a:schemeClr val="lt1"/>
              </a:buClr>
              <a:buSzPts val="1400"/>
              <a:buFont typeface="Nanum Myeongjo"/>
              <a:buNone/>
              <a:defRPr>
                <a:solidFill>
                  <a:schemeClr val="lt1"/>
                </a:solidFill>
                <a:latin typeface="Nanum Myeongjo"/>
                <a:ea typeface="Nanum Myeongjo"/>
                <a:cs typeface="Nanum Myeongjo"/>
                <a:sym typeface="Nanum Myeongjo"/>
              </a:defRPr>
            </a:lvl9pPr>
          </a:lstStyle>
          <a:p/>
        </p:txBody>
      </p:sp>
      <p:sp>
        <p:nvSpPr>
          <p:cNvPr id="1112" name="Google Shape;1112;p176"/>
          <p:cNvSpPr txBox="1"/>
          <p:nvPr>
            <p:ph idx="1" type="body"/>
          </p:nvPr>
        </p:nvSpPr>
        <p:spPr>
          <a:xfrm>
            <a:off x="347550" y="1714375"/>
            <a:ext cx="5780700" cy="29163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1pPr>
            <a:lvl2pPr indent="-317500" lvl="1" marL="914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2pPr>
            <a:lvl3pPr indent="-317500" lvl="2" marL="1371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3pPr>
            <a:lvl4pPr indent="-317500" lvl="3" marL="1828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4pPr>
            <a:lvl5pPr indent="-317500" lvl="4" marL="22860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5pPr>
            <a:lvl6pPr indent="-317500" lvl="5" marL="27432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6pPr>
            <a:lvl7pPr indent="-317500" lvl="6" marL="32004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7pPr>
            <a:lvl8pPr indent="-317500" lvl="7" marL="36576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8pPr>
            <a:lvl9pPr indent="-317500" lvl="8" marL="4114800">
              <a:spcBef>
                <a:spcPts val="0"/>
              </a:spcBef>
              <a:spcAft>
                <a:spcPts val="0"/>
              </a:spcAft>
              <a:buClr>
                <a:schemeClr val="lt1"/>
              </a:buClr>
              <a:buSzPts val="1400"/>
              <a:buFont typeface="Albert Sans"/>
              <a:buChar char="■"/>
              <a:defRPr u="sng">
                <a:solidFill>
                  <a:schemeClr val="lt1"/>
                </a:solidFill>
                <a:latin typeface="Albert Sans"/>
                <a:ea typeface="Albert Sans"/>
                <a:cs typeface="Albert Sans"/>
                <a:sym typeface="Albert Sans"/>
              </a:defRPr>
            </a:lvl9pPr>
          </a:lstStyle>
          <a:p/>
        </p:txBody>
      </p:sp>
    </p:spTree>
  </p:cSld>
  <p:clrMap accent1="accent1" accent2="accent2" accent3="accent3" accent4="accent4" accent5="accent5" accent6="accent6" bg1="lt1" bg2="dk2" tx1="dk1" tx2="lt2" folHlink="folHlink" hlink="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 id="2147483831" r:id="rId13"/>
    <p:sldLayoutId id="2147483832" r:id="rId14"/>
    <p:sldLayoutId id="2147483833" r:id="rId15"/>
    <p:sldLayoutId id="2147483834" r:id="rId16"/>
    <p:sldLayoutId id="2147483835" r:id="rId17"/>
    <p:sldLayoutId id="2147483836" r:id="rId18"/>
    <p:sldLayoutId id="2147483837" r:id="rId19"/>
    <p:sldLayoutId id="2147483838" r:id="rId20"/>
    <p:sldLayoutId id="2147483839" r:id="rId21"/>
    <p:sldLayoutId id="2147483840" r:id="rId22"/>
    <p:sldLayoutId id="2147483841" r:id="rId23"/>
    <p:sldLayoutId id="2147483842" r:id="rId24"/>
    <p:sldLayoutId id="2147483843" r:id="rId25"/>
    <p:sldLayoutId id="2147483844" r:id="rId26"/>
    <p:sldLayoutId id="2147483845" r:id="rId27"/>
    <p:sldLayoutId id="2147483846" r:id="rId28"/>
    <p:sldLayoutId id="2147483847" r:id="rId29"/>
    <p:sldLayoutId id="2147483848" r:id="rId30"/>
    <p:sldLayoutId id="2147483849" r:id="rId31"/>
    <p:sldLayoutId id="2147483850" r:id="rId32"/>
    <p:sldLayoutId id="2147483851" r:id="rId33"/>
    <p:sldLayoutId id="2147483852" r:id="rId34"/>
    <p:sldLayoutId id="2147483853" r:id="rId35"/>
    <p:sldLayoutId id="2147483854" r:id="rId36"/>
    <p:sldLayoutId id="2147483855" r:id="rId37"/>
    <p:sldLayoutId id="2147483856" r:id="rId38"/>
    <p:sldLayoutId id="2147483857" r:id="rId39"/>
    <p:sldLayoutId id="2147483858" r:id="rId40"/>
    <p:sldLayoutId id="2147483859" r:id="rId41"/>
    <p:sldLayoutId id="2147483860" r:id="rId42"/>
    <p:sldLayoutId id="2147483861" r:id="rId43"/>
    <p:sldLayoutId id="2147483862" r:id="rId44"/>
    <p:sldLayoutId id="2147483863" r:id="rId45"/>
    <p:sldLayoutId id="2147483864" r:id="rId46"/>
    <p:sldLayoutId id="2147483865" r:id="rId47"/>
    <p:sldLayoutId id="2147483866" r:id="rId48"/>
    <p:sldLayoutId id="2147483867" r:id="rId49"/>
    <p:sldLayoutId id="2147483868" r:id="rId50"/>
    <p:sldLayoutId id="2147483869" r:id="rId51"/>
    <p:sldLayoutId id="2147483870" r:id="rId52"/>
    <p:sldLayoutId id="2147483871"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19">
          <p15:clr>
            <a:srgbClr val="E46962"/>
          </p15:clr>
        </p15:guide>
        <p15:guide id="2" pos="593">
          <p15:clr>
            <a:srgbClr val="E46962"/>
          </p15:clr>
        </p15:guide>
        <p15:guide id="3" pos="669">
          <p15:clr>
            <a:srgbClr val="E46962"/>
          </p15:clr>
        </p15:guide>
        <p15:guide id="4" pos="1044">
          <p15:clr>
            <a:srgbClr val="E46962"/>
          </p15:clr>
        </p15:guide>
        <p15:guide id="5" pos="1119">
          <p15:clr>
            <a:srgbClr val="E46962"/>
          </p15:clr>
        </p15:guide>
        <p15:guide id="6" pos="1494">
          <p15:clr>
            <a:srgbClr val="E46962"/>
          </p15:clr>
        </p15:guide>
        <p15:guide id="7" pos="1569">
          <p15:clr>
            <a:srgbClr val="E46962"/>
          </p15:clr>
        </p15:guide>
        <p15:guide id="8" pos="1944">
          <p15:clr>
            <a:srgbClr val="E46962"/>
          </p15:clr>
        </p15:guide>
        <p15:guide id="9" pos="2019">
          <p15:clr>
            <a:srgbClr val="E46962"/>
          </p15:clr>
        </p15:guide>
        <p15:guide id="10" pos="2394">
          <p15:clr>
            <a:srgbClr val="E46962"/>
          </p15:clr>
        </p15:guide>
        <p15:guide id="11" pos="2469">
          <p15:clr>
            <a:srgbClr val="E46962"/>
          </p15:clr>
        </p15:guide>
        <p15:guide id="12" pos="2844">
          <p15:clr>
            <a:srgbClr val="E46962"/>
          </p15:clr>
        </p15:guide>
        <p15:guide id="13" pos="2919">
          <p15:clr>
            <a:srgbClr val="E46962"/>
          </p15:clr>
        </p15:guide>
        <p15:guide id="14" pos="3294">
          <p15:clr>
            <a:srgbClr val="E46962"/>
          </p15:clr>
        </p15:guide>
        <p15:guide id="15" pos="3370">
          <p15:clr>
            <a:srgbClr val="E46962"/>
          </p15:clr>
        </p15:guide>
        <p15:guide id="16" pos="3744">
          <p15:clr>
            <a:srgbClr val="E46962"/>
          </p15:clr>
        </p15:guide>
        <p15:guide id="17" pos="3820">
          <p15:clr>
            <a:srgbClr val="E46962"/>
          </p15:clr>
        </p15:guide>
        <p15:guide id="18" pos="4194">
          <p15:clr>
            <a:srgbClr val="E46962"/>
          </p15:clr>
        </p15:guide>
        <p15:guide id="19" pos="4270">
          <p15:clr>
            <a:srgbClr val="E46962"/>
          </p15:clr>
        </p15:guide>
        <p15:guide id="20" pos="4644">
          <p15:clr>
            <a:srgbClr val="E46962"/>
          </p15:clr>
        </p15:guide>
        <p15:guide id="21" pos="4720">
          <p15:clr>
            <a:srgbClr val="E46962"/>
          </p15:clr>
        </p15:guide>
        <p15:guide id="22" pos="5094">
          <p15:clr>
            <a:srgbClr val="E46962"/>
          </p15:clr>
        </p15:guide>
        <p15:guide id="23" pos="5170">
          <p15:clr>
            <a:srgbClr val="E46962"/>
          </p15:clr>
        </p15:guide>
        <p15:guide id="24" pos="5544">
          <p15:clr>
            <a:srgbClr val="E46962"/>
          </p15:clr>
        </p15:guide>
        <p15:guide id="25" orient="horz" pos="141">
          <p15:clr>
            <a:srgbClr val="E46962"/>
          </p15:clr>
        </p15:guide>
        <p15:guide id="26" orient="horz" pos="3099">
          <p15:clr>
            <a:srgbClr val="E46962"/>
          </p15:clr>
        </p15:guide>
        <p15:guide id="27" pos="144">
          <p15:clr>
            <a:srgbClr val="E46962"/>
          </p15:clr>
        </p15:guide>
        <p15:guide id="28" pos="5616">
          <p15:clr>
            <a:srgbClr val="E46962"/>
          </p15:clr>
        </p15:guide>
      </p15:sldGuideLst>
    </p:ext>
  </p:extLst>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62" name="Shape 1462"/>
        <p:cNvGrpSpPr/>
        <p:nvPr/>
      </p:nvGrpSpPr>
      <p:grpSpPr>
        <a:xfrm>
          <a:off x="0" y="0"/>
          <a:ext cx="0" cy="0"/>
          <a:chOff x="0" y="0"/>
          <a:chExt cx="0" cy="0"/>
        </a:xfrm>
      </p:grpSpPr>
      <p:sp>
        <p:nvSpPr>
          <p:cNvPr id="1463" name="Google Shape;1463;p2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1464" name="Google Shape;1464;p2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1465" name="Google Shape;1465;p2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 id="2147483889" r:id="rId18"/>
    <p:sldLayoutId id="2147483890" r:id="rId19"/>
    <p:sldLayoutId id="2147483891" r:id="rId20"/>
    <p:sldLayoutId id="2147483892" r:id="rId21"/>
    <p:sldLayoutId id="2147483893"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18.png"/><Relationship Id="rId5"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1.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22.png"/><Relationship Id="rId6" Type="http://schemas.openxmlformats.org/officeDocument/2006/relationships/image" Target="../media/image19.png"/><Relationship Id="rId7"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6.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2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9.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0.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7.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6" name="Shape 1586"/>
        <p:cNvGrpSpPr/>
        <p:nvPr/>
      </p:nvGrpSpPr>
      <p:grpSpPr>
        <a:xfrm>
          <a:off x="0" y="0"/>
          <a:ext cx="0" cy="0"/>
          <a:chOff x="0" y="0"/>
          <a:chExt cx="0" cy="0"/>
        </a:xfrm>
      </p:grpSpPr>
      <p:sp>
        <p:nvSpPr>
          <p:cNvPr id="1587" name="Google Shape;1587;p253"/>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588" name="Google Shape;1588;p253"/>
          <p:cNvSpPr txBox="1"/>
          <p:nvPr>
            <p:ph idx="3" type="title"/>
          </p:nvPr>
        </p:nvSpPr>
        <p:spPr>
          <a:xfrm>
            <a:off x="3660950" y="380700"/>
            <a:ext cx="29034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June 5, 2025</a:t>
            </a:r>
            <a:endParaRPr/>
          </a:p>
        </p:txBody>
      </p:sp>
      <p:sp>
        <p:nvSpPr>
          <p:cNvPr id="1589" name="Google Shape;1589;p253"/>
          <p:cNvSpPr txBox="1"/>
          <p:nvPr>
            <p:ph type="title"/>
          </p:nvPr>
        </p:nvSpPr>
        <p:spPr>
          <a:xfrm>
            <a:off x="3660950" y="889050"/>
            <a:ext cx="5140800" cy="18660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4000"/>
              <a:t>Embedded Renovation Financing</a:t>
            </a:r>
            <a:endParaRPr sz="3000"/>
          </a:p>
          <a:p>
            <a:pPr indent="0" lvl="0" marL="0" rtl="0" algn="l">
              <a:lnSpc>
                <a:spcPct val="115000"/>
              </a:lnSpc>
              <a:spcBef>
                <a:spcPts val="0"/>
              </a:spcBef>
              <a:spcAft>
                <a:spcPts val="0"/>
              </a:spcAft>
              <a:buNone/>
            </a:pPr>
            <a:r>
              <a:rPr lang="en" sz="3000"/>
              <a:t>Your Competitive Advantage</a:t>
            </a:r>
            <a:endParaRPr sz="3000"/>
          </a:p>
          <a:p>
            <a:pPr indent="0" lvl="0" marL="0" rtl="0" algn="l">
              <a:spcBef>
                <a:spcPts val="0"/>
              </a:spcBef>
              <a:spcAft>
                <a:spcPts val="0"/>
              </a:spcAft>
              <a:buNone/>
            </a:pPr>
            <a:r>
              <a:t/>
            </a:r>
            <a:endParaRPr sz="4200"/>
          </a:p>
        </p:txBody>
      </p:sp>
      <p:sp>
        <p:nvSpPr>
          <p:cNvPr id="1590" name="Google Shape;1590;p253"/>
          <p:cNvSpPr txBox="1"/>
          <p:nvPr>
            <p:ph idx="1" type="subTitle"/>
          </p:nvPr>
        </p:nvSpPr>
        <p:spPr>
          <a:xfrm>
            <a:off x="3827781" y="4016050"/>
            <a:ext cx="13092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Adam Eagle</a:t>
            </a:r>
            <a:endParaRPr b="1"/>
          </a:p>
          <a:p>
            <a:pPr indent="0" lvl="0" marL="0" rtl="0" algn="l">
              <a:spcBef>
                <a:spcPts val="0"/>
              </a:spcBef>
              <a:spcAft>
                <a:spcPts val="0"/>
              </a:spcAft>
              <a:buNone/>
            </a:pPr>
            <a:r>
              <a:rPr lang="en"/>
              <a:t>CEO &amp; Founder</a:t>
            </a:r>
            <a:endParaRPr/>
          </a:p>
          <a:p>
            <a:pPr indent="0" lvl="0" marL="0" rtl="0" algn="l">
              <a:spcBef>
                <a:spcPts val="0"/>
              </a:spcBef>
              <a:spcAft>
                <a:spcPts val="0"/>
              </a:spcAft>
              <a:buNone/>
            </a:pPr>
            <a:r>
              <a:rPr lang="en"/>
              <a:t>Beam</a:t>
            </a:r>
            <a:endParaRPr/>
          </a:p>
        </p:txBody>
      </p:sp>
      <p:sp>
        <p:nvSpPr>
          <p:cNvPr id="1591" name="Google Shape;1591;p253"/>
          <p:cNvSpPr txBox="1"/>
          <p:nvPr>
            <p:ph idx="4" type="subTitle"/>
          </p:nvPr>
        </p:nvSpPr>
        <p:spPr>
          <a:xfrm>
            <a:off x="5256800" y="4016050"/>
            <a:ext cx="2115900" cy="90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Madelyn Schmidt</a:t>
            </a:r>
            <a:endParaRPr b="1"/>
          </a:p>
          <a:p>
            <a:pPr indent="0" lvl="0" marL="0" rtl="0" algn="l">
              <a:spcBef>
                <a:spcPts val="0"/>
              </a:spcBef>
              <a:spcAft>
                <a:spcPts val="0"/>
              </a:spcAft>
              <a:buNone/>
            </a:pPr>
            <a:r>
              <a:rPr lang="en"/>
              <a:t>Partnership Manager</a:t>
            </a:r>
            <a:endParaRPr/>
          </a:p>
          <a:p>
            <a:pPr indent="0" lvl="0" marL="0" rtl="0" algn="l">
              <a:spcBef>
                <a:spcPts val="0"/>
              </a:spcBef>
              <a:spcAft>
                <a:spcPts val="0"/>
              </a:spcAft>
              <a:buNone/>
            </a:pPr>
            <a:r>
              <a:rPr lang="en"/>
              <a:t>RenoFi</a:t>
            </a:r>
            <a:endParaRPr/>
          </a:p>
        </p:txBody>
      </p:sp>
      <p:pic>
        <p:nvPicPr>
          <p:cNvPr id="1592" name="Google Shape;1592;p253"/>
          <p:cNvPicPr preferRelativeResize="0"/>
          <p:nvPr>
            <p:ph idx="5" type="pic"/>
          </p:nvPr>
        </p:nvPicPr>
        <p:blipFill rotWithShape="1">
          <a:blip r:embed="rId3">
            <a:alphaModFix/>
          </a:blip>
          <a:srcRect b="36499" l="0" r="0" t="0"/>
          <a:stretch/>
        </p:blipFill>
        <p:spPr>
          <a:xfrm>
            <a:off x="228600" y="223475"/>
            <a:ext cx="2857200" cy="2348100"/>
          </a:xfrm>
          <a:prstGeom prst="round2SameRect">
            <a:avLst>
              <a:gd fmla="val 16667" name="adj1"/>
              <a:gd fmla="val 0" name="adj2"/>
            </a:avLst>
          </a:prstGeom>
        </p:spPr>
      </p:pic>
      <p:pic>
        <p:nvPicPr>
          <p:cNvPr id="1593" name="Google Shape;1593;p253" title="beam-favicon-white.png"/>
          <p:cNvPicPr preferRelativeResize="0"/>
          <p:nvPr>
            <p:ph idx="2" type="pic"/>
          </p:nvPr>
        </p:nvPicPr>
        <p:blipFill rotWithShape="1">
          <a:blip r:embed="rId4">
            <a:alphaModFix/>
          </a:blip>
          <a:srcRect b="0" l="0" r="0" t="0"/>
          <a:stretch/>
        </p:blipFill>
        <p:spPr>
          <a:xfrm>
            <a:off x="8596800" y="223475"/>
            <a:ext cx="318600" cy="318600"/>
          </a:xfrm>
          <a:prstGeom prst="rect">
            <a:avLst/>
          </a:prstGeom>
        </p:spPr>
      </p:pic>
      <p:pic>
        <p:nvPicPr>
          <p:cNvPr id="1594" name="Google Shape;1594;p253" title="contractor_frame.png"/>
          <p:cNvPicPr preferRelativeResize="0"/>
          <p:nvPr>
            <p:ph idx="6" type="pic"/>
          </p:nvPr>
        </p:nvPicPr>
        <p:blipFill rotWithShape="1">
          <a:blip r:embed="rId5">
            <a:alphaModFix/>
          </a:blip>
          <a:srcRect b="0" l="0" r="32009" t="0"/>
          <a:stretch/>
        </p:blipFill>
        <p:spPr>
          <a:xfrm>
            <a:off x="228600" y="2564446"/>
            <a:ext cx="2857200" cy="2348100"/>
          </a:xfrm>
          <a:prstGeom prst="round2SameRect">
            <a:avLst>
              <a:gd fmla="val 0" name="adj1"/>
              <a:gd fmla="val 6437" name="adj2"/>
            </a:avLst>
          </a:prstGeom>
        </p:spPr>
      </p:pic>
      <p:sp>
        <p:nvSpPr>
          <p:cNvPr id="1595" name="Google Shape;1595;p253"/>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596" name="Google Shape;1596;p253"/>
          <p:cNvSpPr txBox="1"/>
          <p:nvPr>
            <p:ph idx="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27" name="Shape 1727"/>
        <p:cNvGrpSpPr/>
        <p:nvPr/>
      </p:nvGrpSpPr>
      <p:grpSpPr>
        <a:xfrm>
          <a:off x="0" y="0"/>
          <a:ext cx="0" cy="0"/>
          <a:chOff x="0" y="0"/>
          <a:chExt cx="0" cy="0"/>
        </a:xfrm>
      </p:grpSpPr>
      <p:sp>
        <p:nvSpPr>
          <p:cNvPr id="1728" name="Google Shape;1728;p262"/>
          <p:cNvSpPr/>
          <p:nvPr/>
        </p:nvSpPr>
        <p:spPr>
          <a:xfrm>
            <a:off x="8596792" y="4601400"/>
            <a:ext cx="318600" cy="318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729" name="Google Shape;1729;p262"/>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1730" name="Google Shape;1730;p262" title="beam-favicon-large.png"/>
          <p:cNvPicPr preferRelativeResize="0"/>
          <p:nvPr>
            <p:ph idx="7" type="pic"/>
          </p:nvPr>
        </p:nvPicPr>
        <p:blipFill rotWithShape="1">
          <a:blip r:embed="rId3">
            <a:alphaModFix/>
          </a:blip>
          <a:srcRect b="0" l="0" r="0" t="0"/>
          <a:stretch/>
        </p:blipFill>
        <p:spPr>
          <a:xfrm>
            <a:off x="8596800" y="223475"/>
            <a:ext cx="318600" cy="318600"/>
          </a:xfrm>
          <a:prstGeom prst="rect">
            <a:avLst/>
          </a:prstGeom>
        </p:spPr>
      </p:pic>
      <p:sp>
        <p:nvSpPr>
          <p:cNvPr id="1731" name="Google Shape;1731;p262"/>
          <p:cNvSpPr txBox="1"/>
          <p:nvPr>
            <p:ph idx="1" type="body"/>
          </p:nvPr>
        </p:nvSpPr>
        <p:spPr>
          <a:xfrm>
            <a:off x="522175" y="909400"/>
            <a:ext cx="7685100" cy="483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400" u="none"/>
              <a:t>Contractor WINS with RenoFi</a:t>
            </a:r>
            <a:endParaRPr sz="3400" u="none"/>
          </a:p>
        </p:txBody>
      </p:sp>
      <p:sp>
        <p:nvSpPr>
          <p:cNvPr id="1732" name="Google Shape;1732;p262"/>
          <p:cNvSpPr txBox="1"/>
          <p:nvPr>
            <p:ph type="title"/>
          </p:nvPr>
        </p:nvSpPr>
        <p:spPr>
          <a:xfrm>
            <a:off x="522187" y="365725"/>
            <a:ext cx="6912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Real World Examples</a:t>
            </a:r>
            <a:endParaRPr sz="2000">
              <a:solidFill>
                <a:schemeClr val="dk2"/>
              </a:solidFill>
            </a:endParaRPr>
          </a:p>
        </p:txBody>
      </p:sp>
      <p:sp>
        <p:nvSpPr>
          <p:cNvPr id="1733" name="Google Shape;1733;p262"/>
          <p:cNvSpPr txBox="1"/>
          <p:nvPr/>
        </p:nvSpPr>
        <p:spPr>
          <a:xfrm>
            <a:off x="1103750" y="1875775"/>
            <a:ext cx="2307900" cy="5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lbert Sans"/>
                <a:ea typeface="Albert Sans"/>
                <a:cs typeface="Albert Sans"/>
                <a:sym typeface="Albert Sans"/>
              </a:rPr>
              <a:t>Greg Harth</a:t>
            </a:r>
            <a:endParaRPr b="1">
              <a:latin typeface="Albert Sans"/>
              <a:ea typeface="Albert Sans"/>
              <a:cs typeface="Albert Sans"/>
              <a:sym typeface="Albert Sans"/>
            </a:endParaRPr>
          </a:p>
          <a:p>
            <a:pPr indent="0" lvl="0" marL="0" rtl="0" algn="l">
              <a:spcBef>
                <a:spcPts val="0"/>
              </a:spcBef>
              <a:spcAft>
                <a:spcPts val="0"/>
              </a:spcAft>
              <a:buNone/>
            </a:pPr>
            <a:r>
              <a:rPr lang="en">
                <a:latin typeface="Albert Sans"/>
                <a:ea typeface="Albert Sans"/>
                <a:cs typeface="Albert Sans"/>
                <a:sym typeface="Albert Sans"/>
              </a:rPr>
              <a:t>President, Harth Builders</a:t>
            </a:r>
            <a:endParaRPr>
              <a:latin typeface="Albert Sans"/>
              <a:ea typeface="Albert Sans"/>
              <a:cs typeface="Albert Sans"/>
              <a:sym typeface="Albert Sans"/>
            </a:endParaRPr>
          </a:p>
        </p:txBody>
      </p:sp>
      <p:sp>
        <p:nvSpPr>
          <p:cNvPr id="1734" name="Google Shape;1734;p262"/>
          <p:cNvSpPr txBox="1"/>
          <p:nvPr/>
        </p:nvSpPr>
        <p:spPr>
          <a:xfrm>
            <a:off x="903175" y="3119225"/>
            <a:ext cx="3150600" cy="6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Albert Sans"/>
                <a:ea typeface="Albert Sans"/>
                <a:cs typeface="Albert Sans"/>
                <a:sym typeface="Albert Sans"/>
              </a:rPr>
              <a:t>“What I appreciate most about RenoFi is the simplicity of their solution. For my clients RenoFi has created an easy online application for me, the contractor, there is no burdensome inspection and draw schedule.”</a:t>
            </a:r>
            <a:endParaRPr sz="1200">
              <a:latin typeface="Albert Sans"/>
              <a:ea typeface="Albert Sans"/>
              <a:cs typeface="Albert Sans"/>
              <a:sym typeface="Albert Sans"/>
            </a:endParaRPr>
          </a:p>
        </p:txBody>
      </p:sp>
      <p:pic>
        <p:nvPicPr>
          <p:cNvPr id="1735" name="Google Shape;1735;p262" title="Screenshot 2025-06-04 at 11.09.13 AM.png"/>
          <p:cNvPicPr preferRelativeResize="0"/>
          <p:nvPr/>
        </p:nvPicPr>
        <p:blipFill>
          <a:blip r:embed="rId4">
            <a:alphaModFix/>
          </a:blip>
          <a:stretch>
            <a:fillRect/>
          </a:stretch>
        </p:blipFill>
        <p:spPr>
          <a:xfrm>
            <a:off x="1203850" y="2571750"/>
            <a:ext cx="2107696" cy="393600"/>
          </a:xfrm>
          <a:prstGeom prst="rect">
            <a:avLst/>
          </a:prstGeom>
          <a:noFill/>
          <a:ln>
            <a:noFill/>
          </a:ln>
        </p:spPr>
      </p:pic>
      <p:sp>
        <p:nvSpPr>
          <p:cNvPr id="1736" name="Google Shape;1736;p262"/>
          <p:cNvSpPr txBox="1"/>
          <p:nvPr/>
        </p:nvSpPr>
        <p:spPr>
          <a:xfrm>
            <a:off x="4986700" y="1875775"/>
            <a:ext cx="3267900" cy="54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Albert Sans"/>
                <a:ea typeface="Albert Sans"/>
                <a:cs typeface="Albert Sans"/>
                <a:sym typeface="Albert Sans"/>
              </a:rPr>
              <a:t>Nick Drasby</a:t>
            </a:r>
            <a:endParaRPr b="1">
              <a:latin typeface="Albert Sans"/>
              <a:ea typeface="Albert Sans"/>
              <a:cs typeface="Albert Sans"/>
              <a:sym typeface="Albert Sans"/>
            </a:endParaRPr>
          </a:p>
          <a:p>
            <a:pPr indent="0" lvl="0" marL="0" rtl="0" algn="l">
              <a:spcBef>
                <a:spcPts val="0"/>
              </a:spcBef>
              <a:spcAft>
                <a:spcPts val="0"/>
              </a:spcAft>
              <a:buNone/>
            </a:pPr>
            <a:r>
              <a:rPr lang="en">
                <a:latin typeface="Albert Sans"/>
                <a:ea typeface="Albert Sans"/>
                <a:cs typeface="Albert Sans"/>
                <a:sym typeface="Albert Sans"/>
              </a:rPr>
              <a:t>Owner</a:t>
            </a:r>
            <a:r>
              <a:rPr lang="en">
                <a:latin typeface="Albert Sans"/>
                <a:ea typeface="Albert Sans"/>
                <a:cs typeface="Albert Sans"/>
                <a:sym typeface="Albert Sans"/>
              </a:rPr>
              <a:t>, Great Additions Construction</a:t>
            </a:r>
            <a:endParaRPr>
              <a:latin typeface="Albert Sans"/>
              <a:ea typeface="Albert Sans"/>
              <a:cs typeface="Albert Sans"/>
              <a:sym typeface="Albert Sans"/>
            </a:endParaRPr>
          </a:p>
        </p:txBody>
      </p:sp>
      <p:sp>
        <p:nvSpPr>
          <p:cNvPr id="1737" name="Google Shape;1737;p262"/>
          <p:cNvSpPr txBox="1"/>
          <p:nvPr/>
        </p:nvSpPr>
        <p:spPr>
          <a:xfrm>
            <a:off x="5126700" y="3119225"/>
            <a:ext cx="3150600" cy="600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Albert Sans"/>
                <a:ea typeface="Albert Sans"/>
                <a:cs typeface="Albert Sans"/>
                <a:sym typeface="Albert Sans"/>
              </a:rPr>
              <a:t>“These days, people don’t want to touch their primary mortgage with a rate from years ago, so RenoFi being able to lend in 2nd position has been a tremendous help! Many projects would not have otherwise been doable if not for our clients working with them!”</a:t>
            </a:r>
            <a:endParaRPr sz="1200">
              <a:latin typeface="Albert Sans"/>
              <a:ea typeface="Albert Sans"/>
              <a:cs typeface="Albert Sans"/>
              <a:sym typeface="Albert Sans"/>
            </a:endParaRPr>
          </a:p>
        </p:txBody>
      </p:sp>
      <p:pic>
        <p:nvPicPr>
          <p:cNvPr id="1738" name="Google Shape;1738;p262" title="cropped-GD-logotext-black.png"/>
          <p:cNvPicPr preferRelativeResize="0"/>
          <p:nvPr/>
        </p:nvPicPr>
        <p:blipFill>
          <a:blip r:embed="rId5">
            <a:alphaModFix/>
          </a:blip>
          <a:stretch>
            <a:fillRect/>
          </a:stretch>
        </p:blipFill>
        <p:spPr>
          <a:xfrm>
            <a:off x="5450325" y="2417874"/>
            <a:ext cx="2340650" cy="640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1742" name="Shape 1742"/>
        <p:cNvGrpSpPr/>
        <p:nvPr/>
      </p:nvGrpSpPr>
      <p:grpSpPr>
        <a:xfrm>
          <a:off x="0" y="0"/>
          <a:ext cx="0" cy="0"/>
          <a:chOff x="0" y="0"/>
          <a:chExt cx="0" cy="0"/>
        </a:xfrm>
      </p:grpSpPr>
      <p:sp>
        <p:nvSpPr>
          <p:cNvPr id="1743" name="Google Shape;1743;p263"/>
          <p:cNvSpPr/>
          <p:nvPr/>
        </p:nvSpPr>
        <p:spPr>
          <a:xfrm>
            <a:off x="8596792" y="4601400"/>
            <a:ext cx="318600" cy="318600"/>
          </a:xfrm>
          <a:prstGeom prst="ellipse">
            <a:avLst/>
          </a:prstGeom>
          <a:solidFill>
            <a:schemeClr val="accen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744" name="Google Shape;1744;p263"/>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1745" name="Google Shape;1745;p263" title="beam-favicon-large.png"/>
          <p:cNvPicPr preferRelativeResize="0"/>
          <p:nvPr>
            <p:ph idx="7" type="pic"/>
          </p:nvPr>
        </p:nvPicPr>
        <p:blipFill rotWithShape="1">
          <a:blip r:embed="rId3">
            <a:alphaModFix/>
          </a:blip>
          <a:srcRect b="0" l="0" r="0" t="0"/>
          <a:stretch/>
        </p:blipFill>
        <p:spPr>
          <a:xfrm>
            <a:off x="8596800" y="223475"/>
            <a:ext cx="318600" cy="318600"/>
          </a:xfrm>
          <a:prstGeom prst="rect">
            <a:avLst/>
          </a:prstGeom>
        </p:spPr>
      </p:pic>
      <p:sp>
        <p:nvSpPr>
          <p:cNvPr id="1746" name="Google Shape;1746;p263"/>
          <p:cNvSpPr txBox="1"/>
          <p:nvPr>
            <p:ph type="title"/>
          </p:nvPr>
        </p:nvSpPr>
        <p:spPr>
          <a:xfrm>
            <a:off x="522187" y="365725"/>
            <a:ext cx="6912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Real World Examples</a:t>
            </a:r>
            <a:endParaRPr sz="2000">
              <a:solidFill>
                <a:schemeClr val="dk2"/>
              </a:solidFill>
            </a:endParaRPr>
          </a:p>
        </p:txBody>
      </p:sp>
      <p:sp>
        <p:nvSpPr>
          <p:cNvPr id="1747" name="Google Shape;1747;p263"/>
          <p:cNvSpPr txBox="1"/>
          <p:nvPr>
            <p:ph idx="1" type="body"/>
          </p:nvPr>
        </p:nvSpPr>
        <p:spPr>
          <a:xfrm>
            <a:off x="522175" y="909400"/>
            <a:ext cx="7685100" cy="4836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sz="3400" u="none"/>
              <a:t>Renovation Financing = Better Projects</a:t>
            </a:r>
            <a:endParaRPr sz="3400" u="none"/>
          </a:p>
        </p:txBody>
      </p:sp>
      <p:sp>
        <p:nvSpPr>
          <p:cNvPr id="1748" name="Google Shape;1748;p263"/>
          <p:cNvSpPr txBox="1"/>
          <p:nvPr>
            <p:ph idx="1" type="body"/>
          </p:nvPr>
        </p:nvSpPr>
        <p:spPr>
          <a:xfrm>
            <a:off x="641700" y="2144400"/>
            <a:ext cx="7685100" cy="2457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u="none"/>
              <a:t>High-end ADU builder in San Jose: projects often exceed $500,000. Renovation financing allows clients to build stronger investments.</a:t>
            </a:r>
            <a:endParaRPr sz="2400" u="none"/>
          </a:p>
          <a:p>
            <a:pPr indent="-381000" lvl="0" marL="457200" rtl="0" algn="l">
              <a:spcBef>
                <a:spcPts val="0"/>
              </a:spcBef>
              <a:spcAft>
                <a:spcPts val="0"/>
              </a:spcAft>
              <a:buSzPts val="2400"/>
              <a:buChar char="●"/>
            </a:pPr>
            <a:r>
              <a:rPr lang="en" sz="2400" u="none"/>
              <a:t>Albany, CA GC: win rates are significantly higher when clients navigate financing through the general contractor. Building trust.</a:t>
            </a:r>
            <a:endParaRPr sz="2400" u="none"/>
          </a:p>
          <a:p>
            <a:pPr indent="0" lvl="0" marL="0" rtl="0" algn="l">
              <a:spcBef>
                <a:spcPts val="0"/>
              </a:spcBef>
              <a:spcAft>
                <a:spcPts val="0"/>
              </a:spcAft>
              <a:buNone/>
            </a:pPr>
            <a:r>
              <a:t/>
            </a:r>
            <a:endParaRPr u="none"/>
          </a:p>
          <a:p>
            <a:pPr indent="0" lvl="0" marL="0" rtl="0" algn="l">
              <a:spcBef>
                <a:spcPts val="0"/>
              </a:spcBef>
              <a:spcAft>
                <a:spcPts val="0"/>
              </a:spcAft>
              <a:buNone/>
            </a:pPr>
            <a:r>
              <a:t/>
            </a:r>
            <a:endParaRPr u="none"/>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2" name="Shape 1752"/>
        <p:cNvGrpSpPr/>
        <p:nvPr/>
      </p:nvGrpSpPr>
      <p:grpSpPr>
        <a:xfrm>
          <a:off x="0" y="0"/>
          <a:ext cx="0" cy="0"/>
          <a:chOff x="0" y="0"/>
          <a:chExt cx="0" cy="0"/>
        </a:xfrm>
      </p:grpSpPr>
      <p:sp>
        <p:nvSpPr>
          <p:cNvPr id="1753" name="Google Shape;1753;p26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Live Demo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2F49"/>
        </a:solidFill>
      </p:bgPr>
    </p:bg>
    <p:spTree>
      <p:nvGrpSpPr>
        <p:cNvPr id="1757" name="Shape 1757"/>
        <p:cNvGrpSpPr/>
        <p:nvPr/>
      </p:nvGrpSpPr>
      <p:grpSpPr>
        <a:xfrm>
          <a:off x="0" y="0"/>
          <a:ext cx="0" cy="0"/>
          <a:chOff x="0" y="0"/>
          <a:chExt cx="0" cy="0"/>
        </a:xfrm>
      </p:grpSpPr>
      <p:sp>
        <p:nvSpPr>
          <p:cNvPr id="1758" name="Google Shape;1758;p265"/>
          <p:cNvSpPr/>
          <p:nvPr/>
        </p:nvSpPr>
        <p:spPr>
          <a:xfrm>
            <a:off x="1072550" y="361225"/>
            <a:ext cx="7033200" cy="3510300"/>
          </a:xfrm>
          <a:prstGeom prst="roundRect">
            <a:avLst>
              <a:gd fmla="val 4739" name="adj"/>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9" name="Google Shape;1759;p265"/>
          <p:cNvSpPr/>
          <p:nvPr/>
        </p:nvSpPr>
        <p:spPr>
          <a:xfrm>
            <a:off x="-625" y="4225100"/>
            <a:ext cx="9144000" cy="931800"/>
          </a:xfrm>
          <a:prstGeom prst="rect">
            <a:avLst/>
          </a:prstGeom>
          <a:solidFill>
            <a:srgbClr val="E8F9E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60" name="Google Shape;1760;p265"/>
          <p:cNvPicPr preferRelativeResize="0"/>
          <p:nvPr/>
        </p:nvPicPr>
        <p:blipFill rotWithShape="1">
          <a:blip r:embed="rId3">
            <a:alphaModFix/>
          </a:blip>
          <a:srcRect b="0" l="0" r="0" t="0"/>
          <a:stretch/>
        </p:blipFill>
        <p:spPr>
          <a:xfrm>
            <a:off x="0" y="3298902"/>
            <a:ext cx="9144003" cy="1183190"/>
          </a:xfrm>
          <a:prstGeom prst="rect">
            <a:avLst/>
          </a:prstGeom>
          <a:noFill/>
          <a:ln>
            <a:noFill/>
          </a:ln>
        </p:spPr>
      </p:pic>
      <p:sp>
        <p:nvSpPr>
          <p:cNvPr id="1761" name="Google Shape;1761;p265"/>
          <p:cNvSpPr txBox="1"/>
          <p:nvPr/>
        </p:nvSpPr>
        <p:spPr>
          <a:xfrm>
            <a:off x="1429525" y="535000"/>
            <a:ext cx="5784900" cy="523200"/>
          </a:xfrm>
          <a:prstGeom prst="rect">
            <a:avLst/>
          </a:prstGeom>
          <a:noFill/>
          <a:ln>
            <a:noFill/>
          </a:ln>
        </p:spPr>
        <p:txBody>
          <a:bodyPr anchorCtr="0" anchor="t" bIns="91425" lIns="0" spcFirstLastPara="1" rIns="91425" wrap="square" tIns="0">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rgbClr val="212F49"/>
                </a:solidFill>
                <a:latin typeface="Montserrat"/>
                <a:ea typeface="Montserrat"/>
                <a:cs typeface="Montserrat"/>
                <a:sym typeface="Montserrat"/>
              </a:rPr>
              <a:t>Introducing               Loans</a:t>
            </a:r>
            <a:endParaRPr b="1" i="0" sz="2800" u="none" cap="none" strike="noStrike">
              <a:solidFill>
                <a:srgbClr val="212F49"/>
              </a:solidFill>
              <a:latin typeface="Montserrat"/>
              <a:ea typeface="Montserrat"/>
              <a:cs typeface="Montserrat"/>
              <a:sym typeface="Montserrat"/>
            </a:endParaRPr>
          </a:p>
        </p:txBody>
      </p:sp>
      <p:sp>
        <p:nvSpPr>
          <p:cNvPr id="1762" name="Google Shape;1762;p265"/>
          <p:cNvSpPr txBox="1"/>
          <p:nvPr/>
        </p:nvSpPr>
        <p:spPr>
          <a:xfrm>
            <a:off x="1780800" y="1219821"/>
            <a:ext cx="6509700" cy="3072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1754"/>
              <a:buFont typeface="Arial"/>
              <a:buNone/>
            </a:pPr>
            <a:r>
              <a:rPr lang="en" sz="1754">
                <a:solidFill>
                  <a:srgbClr val="212F49"/>
                </a:solidFill>
                <a:latin typeface="Montserrat"/>
                <a:ea typeface="Montserrat"/>
                <a:cs typeface="Montserrat"/>
                <a:sym typeface="Montserrat"/>
              </a:rPr>
              <a:t>Simplified with </a:t>
            </a:r>
            <a:endParaRPr b="0" i="0" sz="2000" u="none" cap="none" strike="noStrike">
              <a:solidFill>
                <a:srgbClr val="212F49"/>
              </a:solidFill>
              <a:latin typeface="Montserrat"/>
              <a:ea typeface="Montserrat"/>
              <a:cs typeface="Montserrat"/>
              <a:sym typeface="Montserrat"/>
            </a:endParaRPr>
          </a:p>
        </p:txBody>
      </p:sp>
      <p:pic>
        <p:nvPicPr>
          <p:cNvPr id="1763" name="Google Shape;1763;p265"/>
          <p:cNvPicPr preferRelativeResize="0"/>
          <p:nvPr/>
        </p:nvPicPr>
        <p:blipFill rotWithShape="1">
          <a:blip r:embed="rId4">
            <a:alphaModFix/>
          </a:blip>
          <a:srcRect b="0" l="0" r="0" t="0"/>
          <a:stretch/>
        </p:blipFill>
        <p:spPr>
          <a:xfrm>
            <a:off x="1434801" y="1644317"/>
            <a:ext cx="237875" cy="237875"/>
          </a:xfrm>
          <a:prstGeom prst="rect">
            <a:avLst/>
          </a:prstGeom>
          <a:noFill/>
          <a:ln>
            <a:noFill/>
          </a:ln>
        </p:spPr>
      </p:pic>
      <p:pic>
        <p:nvPicPr>
          <p:cNvPr id="1764" name="Google Shape;1764;p265"/>
          <p:cNvPicPr preferRelativeResize="0"/>
          <p:nvPr/>
        </p:nvPicPr>
        <p:blipFill rotWithShape="1">
          <a:blip r:embed="rId4">
            <a:alphaModFix/>
          </a:blip>
          <a:srcRect b="0" l="0" r="0" t="0"/>
          <a:stretch/>
        </p:blipFill>
        <p:spPr>
          <a:xfrm>
            <a:off x="1434801" y="1221473"/>
            <a:ext cx="237875" cy="237875"/>
          </a:xfrm>
          <a:prstGeom prst="rect">
            <a:avLst/>
          </a:prstGeom>
          <a:noFill/>
          <a:ln>
            <a:noFill/>
          </a:ln>
        </p:spPr>
      </p:pic>
      <p:sp>
        <p:nvSpPr>
          <p:cNvPr id="1765" name="Google Shape;1765;p265"/>
          <p:cNvSpPr txBox="1"/>
          <p:nvPr/>
        </p:nvSpPr>
        <p:spPr>
          <a:xfrm>
            <a:off x="1780800" y="1624383"/>
            <a:ext cx="5930700" cy="4674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1754"/>
              <a:buFont typeface="Arial"/>
              <a:buNone/>
            </a:pPr>
            <a:r>
              <a:rPr b="0" i="0" lang="en" sz="1754" u="none" cap="none" strike="noStrike">
                <a:solidFill>
                  <a:srgbClr val="212F49"/>
                </a:solidFill>
                <a:latin typeface="Montserrat"/>
                <a:ea typeface="Montserrat"/>
                <a:cs typeface="Montserrat"/>
                <a:sym typeface="Montserrat"/>
              </a:rPr>
              <a:t>Borrow up to </a:t>
            </a:r>
            <a:r>
              <a:rPr b="1" i="0" lang="en" sz="1754" u="none" cap="none" strike="noStrike">
                <a:solidFill>
                  <a:srgbClr val="212F49"/>
                </a:solidFill>
                <a:latin typeface="Montserrat"/>
                <a:ea typeface="Montserrat"/>
                <a:cs typeface="Montserrat"/>
                <a:sym typeface="Montserrat"/>
              </a:rPr>
              <a:t>90%</a:t>
            </a:r>
            <a:r>
              <a:rPr b="0" i="0" lang="en" sz="1754" u="none" cap="none" strike="noStrike">
                <a:solidFill>
                  <a:srgbClr val="212F49"/>
                </a:solidFill>
                <a:latin typeface="Montserrat"/>
                <a:ea typeface="Montserrat"/>
                <a:cs typeface="Montserrat"/>
                <a:sym typeface="Montserrat"/>
              </a:rPr>
              <a:t> of the </a:t>
            </a:r>
            <a:r>
              <a:rPr b="1" lang="en" sz="1754">
                <a:solidFill>
                  <a:srgbClr val="212F49"/>
                </a:solidFill>
                <a:latin typeface="Montserrat"/>
                <a:ea typeface="Montserrat"/>
                <a:cs typeface="Montserrat"/>
                <a:sym typeface="Montserrat"/>
              </a:rPr>
              <a:t>after</a:t>
            </a:r>
            <a:r>
              <a:rPr b="1" i="0" lang="en" sz="1754" u="none" cap="none" strike="noStrike">
                <a:solidFill>
                  <a:srgbClr val="212F49"/>
                </a:solidFill>
                <a:latin typeface="Montserrat"/>
                <a:ea typeface="Montserrat"/>
                <a:cs typeface="Montserrat"/>
                <a:sym typeface="Montserrat"/>
              </a:rPr>
              <a:t> renovation value</a:t>
            </a:r>
            <a:endParaRPr b="1" i="0" sz="2000" u="none" cap="none" strike="noStrike">
              <a:solidFill>
                <a:srgbClr val="212F49"/>
              </a:solidFill>
              <a:latin typeface="Montserrat"/>
              <a:ea typeface="Montserrat"/>
              <a:cs typeface="Montserrat"/>
              <a:sym typeface="Montserrat"/>
            </a:endParaRPr>
          </a:p>
        </p:txBody>
      </p:sp>
      <p:pic>
        <p:nvPicPr>
          <p:cNvPr id="1766" name="Google Shape;1766;p265"/>
          <p:cNvPicPr preferRelativeResize="0"/>
          <p:nvPr/>
        </p:nvPicPr>
        <p:blipFill rotWithShape="1">
          <a:blip r:embed="rId4">
            <a:alphaModFix/>
          </a:blip>
          <a:srcRect b="0" l="0" r="0" t="0"/>
          <a:stretch/>
        </p:blipFill>
        <p:spPr>
          <a:xfrm>
            <a:off x="1434801" y="2059400"/>
            <a:ext cx="237875" cy="237875"/>
          </a:xfrm>
          <a:prstGeom prst="rect">
            <a:avLst/>
          </a:prstGeom>
          <a:noFill/>
          <a:ln>
            <a:noFill/>
          </a:ln>
        </p:spPr>
      </p:pic>
      <p:sp>
        <p:nvSpPr>
          <p:cNvPr id="1767" name="Google Shape;1767;p265"/>
          <p:cNvSpPr txBox="1"/>
          <p:nvPr/>
        </p:nvSpPr>
        <p:spPr>
          <a:xfrm>
            <a:off x="1780800" y="2039475"/>
            <a:ext cx="6214200" cy="4674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1754"/>
              <a:buFont typeface="Arial"/>
              <a:buNone/>
            </a:pPr>
            <a:r>
              <a:rPr b="0" i="0" lang="en" sz="1754" u="none" cap="none" strike="noStrike">
                <a:solidFill>
                  <a:srgbClr val="212F49"/>
                </a:solidFill>
                <a:latin typeface="Montserrat"/>
                <a:ea typeface="Montserrat"/>
                <a:cs typeface="Montserrat"/>
                <a:sym typeface="Montserrat"/>
              </a:rPr>
              <a:t>100% funds available at closing, </a:t>
            </a:r>
            <a:r>
              <a:rPr b="1" i="0" lang="en" sz="1754" u="none" cap="none" strike="noStrike">
                <a:solidFill>
                  <a:srgbClr val="212F49"/>
                </a:solidFill>
                <a:latin typeface="Montserrat"/>
                <a:ea typeface="Montserrat"/>
                <a:cs typeface="Montserrat"/>
                <a:sym typeface="Montserrat"/>
              </a:rPr>
              <a:t>no draws/inspections</a:t>
            </a:r>
            <a:endParaRPr b="1" i="0" sz="2000" u="none" cap="none" strike="noStrike">
              <a:solidFill>
                <a:srgbClr val="212F49"/>
              </a:solidFill>
              <a:latin typeface="Montserrat"/>
              <a:ea typeface="Montserrat"/>
              <a:cs typeface="Montserrat"/>
              <a:sym typeface="Montserrat"/>
            </a:endParaRPr>
          </a:p>
        </p:txBody>
      </p:sp>
      <p:pic>
        <p:nvPicPr>
          <p:cNvPr id="1768" name="Google Shape;1768;p265"/>
          <p:cNvPicPr preferRelativeResize="0"/>
          <p:nvPr/>
        </p:nvPicPr>
        <p:blipFill rotWithShape="1">
          <a:blip r:embed="rId4">
            <a:alphaModFix/>
          </a:blip>
          <a:srcRect b="0" l="0" r="0" t="0"/>
          <a:stretch/>
        </p:blipFill>
        <p:spPr>
          <a:xfrm>
            <a:off x="1434801" y="2485013"/>
            <a:ext cx="237875" cy="237875"/>
          </a:xfrm>
          <a:prstGeom prst="rect">
            <a:avLst/>
          </a:prstGeom>
          <a:noFill/>
          <a:ln>
            <a:noFill/>
          </a:ln>
        </p:spPr>
      </p:pic>
      <p:sp>
        <p:nvSpPr>
          <p:cNvPr id="1769" name="Google Shape;1769;p265"/>
          <p:cNvSpPr txBox="1"/>
          <p:nvPr/>
        </p:nvSpPr>
        <p:spPr>
          <a:xfrm>
            <a:off x="1780800" y="2465079"/>
            <a:ext cx="5930700" cy="4674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chemeClr val="dk1"/>
              </a:buClr>
              <a:buSzPts val="1100"/>
              <a:buFont typeface="Arial"/>
              <a:buNone/>
            </a:pPr>
            <a:r>
              <a:rPr b="0" i="0" lang="en" sz="1754" u="none" cap="none" strike="noStrike">
                <a:solidFill>
                  <a:srgbClr val="212F49"/>
                </a:solidFill>
                <a:latin typeface="Montserrat"/>
                <a:ea typeface="Montserrat"/>
                <a:cs typeface="Montserrat"/>
                <a:sym typeface="Montserrat"/>
              </a:rPr>
              <a:t>Loans </a:t>
            </a:r>
            <a:r>
              <a:rPr b="1" i="0" lang="en" sz="1754" u="none" cap="none" strike="noStrike">
                <a:solidFill>
                  <a:srgbClr val="212F49"/>
                </a:solidFill>
                <a:latin typeface="Montserrat"/>
                <a:ea typeface="Montserrat"/>
                <a:cs typeface="Montserrat"/>
                <a:sym typeface="Montserrat"/>
              </a:rPr>
              <a:t>up to $500</a:t>
            </a:r>
            <a:r>
              <a:rPr b="1" lang="en" sz="1754">
                <a:solidFill>
                  <a:srgbClr val="212F49"/>
                </a:solidFill>
                <a:latin typeface="Montserrat"/>
                <a:ea typeface="Montserrat"/>
                <a:cs typeface="Montserrat"/>
                <a:sym typeface="Montserrat"/>
              </a:rPr>
              <a:t>,000</a:t>
            </a:r>
            <a:endParaRPr b="1" i="0" sz="2000" u="none" cap="none" strike="noStrike">
              <a:solidFill>
                <a:srgbClr val="212F49"/>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755"/>
              <a:buFont typeface="Arial"/>
              <a:buNone/>
            </a:pPr>
            <a:r>
              <a:t/>
            </a:r>
            <a:endParaRPr b="1" i="0" sz="1754" u="none" cap="none" strike="noStrike">
              <a:solidFill>
                <a:srgbClr val="212F49"/>
              </a:solidFill>
              <a:latin typeface="Montserrat"/>
              <a:ea typeface="Montserrat"/>
              <a:cs typeface="Montserrat"/>
              <a:sym typeface="Montserrat"/>
            </a:endParaRPr>
          </a:p>
        </p:txBody>
      </p:sp>
      <p:pic>
        <p:nvPicPr>
          <p:cNvPr id="1770" name="Google Shape;1770;p265"/>
          <p:cNvPicPr preferRelativeResize="0"/>
          <p:nvPr/>
        </p:nvPicPr>
        <p:blipFill rotWithShape="1">
          <a:blip r:embed="rId4">
            <a:alphaModFix/>
          </a:blip>
          <a:srcRect b="0" l="0" r="0" t="0"/>
          <a:stretch/>
        </p:blipFill>
        <p:spPr>
          <a:xfrm>
            <a:off x="1434801" y="2910625"/>
            <a:ext cx="237875" cy="237875"/>
          </a:xfrm>
          <a:prstGeom prst="rect">
            <a:avLst/>
          </a:prstGeom>
          <a:noFill/>
          <a:ln>
            <a:noFill/>
          </a:ln>
        </p:spPr>
      </p:pic>
      <p:sp>
        <p:nvSpPr>
          <p:cNvPr id="1771" name="Google Shape;1771;p265"/>
          <p:cNvSpPr txBox="1"/>
          <p:nvPr/>
        </p:nvSpPr>
        <p:spPr>
          <a:xfrm>
            <a:off x="1780800" y="2890692"/>
            <a:ext cx="5930700" cy="4674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1754"/>
              <a:buFont typeface="Arial"/>
              <a:buNone/>
            </a:pPr>
            <a:r>
              <a:rPr b="1" i="0" lang="en" sz="1754" u="none" cap="none" strike="noStrike">
                <a:solidFill>
                  <a:srgbClr val="212F49"/>
                </a:solidFill>
                <a:latin typeface="Montserrat"/>
                <a:ea typeface="Montserrat"/>
                <a:cs typeface="Montserrat"/>
                <a:sym typeface="Montserrat"/>
              </a:rPr>
              <a:t>No prepayment </a:t>
            </a:r>
            <a:r>
              <a:rPr b="0" i="0" lang="en" sz="1754" u="none" cap="none" strike="noStrike">
                <a:solidFill>
                  <a:srgbClr val="212F49"/>
                </a:solidFill>
                <a:latin typeface="Montserrat"/>
                <a:ea typeface="Montserrat"/>
                <a:cs typeface="Montserrat"/>
                <a:sym typeface="Montserrat"/>
              </a:rPr>
              <a:t>penalties</a:t>
            </a:r>
            <a:endParaRPr b="0" i="0" sz="2000" u="none" cap="none" strike="noStrike">
              <a:solidFill>
                <a:srgbClr val="212F49"/>
              </a:solidFill>
              <a:latin typeface="Montserrat"/>
              <a:ea typeface="Montserrat"/>
              <a:cs typeface="Montserrat"/>
              <a:sym typeface="Montserrat"/>
            </a:endParaRPr>
          </a:p>
        </p:txBody>
      </p:sp>
      <p:pic>
        <p:nvPicPr>
          <p:cNvPr id="1772" name="Google Shape;1772;p265"/>
          <p:cNvPicPr preferRelativeResize="0"/>
          <p:nvPr/>
        </p:nvPicPr>
        <p:blipFill rotWithShape="1">
          <a:blip r:embed="rId5">
            <a:alphaModFix/>
          </a:blip>
          <a:srcRect b="0" l="0" r="0" t="0"/>
          <a:stretch/>
        </p:blipFill>
        <p:spPr>
          <a:xfrm>
            <a:off x="3825595" y="573219"/>
            <a:ext cx="1110850" cy="307100"/>
          </a:xfrm>
          <a:prstGeom prst="rect">
            <a:avLst/>
          </a:prstGeom>
          <a:noFill/>
          <a:ln>
            <a:noFill/>
          </a:ln>
        </p:spPr>
      </p:pic>
      <p:pic>
        <p:nvPicPr>
          <p:cNvPr id="1773" name="Google Shape;1773;p265"/>
          <p:cNvPicPr preferRelativeResize="0"/>
          <p:nvPr/>
        </p:nvPicPr>
        <p:blipFill rotWithShape="1">
          <a:blip r:embed="rId4">
            <a:alphaModFix/>
          </a:blip>
          <a:srcRect b="0" l="0" r="0" t="0"/>
          <a:stretch/>
        </p:blipFill>
        <p:spPr>
          <a:xfrm>
            <a:off x="1433651" y="3356150"/>
            <a:ext cx="237875" cy="237875"/>
          </a:xfrm>
          <a:prstGeom prst="rect">
            <a:avLst/>
          </a:prstGeom>
          <a:noFill/>
          <a:ln>
            <a:noFill/>
          </a:ln>
        </p:spPr>
      </p:pic>
      <p:sp>
        <p:nvSpPr>
          <p:cNvPr id="1774" name="Google Shape;1774;p265"/>
          <p:cNvSpPr txBox="1"/>
          <p:nvPr/>
        </p:nvSpPr>
        <p:spPr>
          <a:xfrm>
            <a:off x="1779650" y="3336217"/>
            <a:ext cx="5930700" cy="467400"/>
          </a:xfrm>
          <a:prstGeom prst="rect">
            <a:avLst/>
          </a:prstGeom>
          <a:noFill/>
          <a:ln>
            <a:noFill/>
          </a:ln>
        </p:spPr>
        <p:txBody>
          <a:bodyPr anchorCtr="0" anchor="t" bIns="91425" lIns="0" spcFirstLastPara="1" rIns="91425" wrap="square" tIns="0">
            <a:noAutofit/>
          </a:bodyPr>
          <a:lstStyle/>
          <a:p>
            <a:pPr indent="0" lvl="0" marL="0" marR="0" rtl="0" algn="l">
              <a:lnSpc>
                <a:spcPct val="100000"/>
              </a:lnSpc>
              <a:spcBef>
                <a:spcPts val="0"/>
              </a:spcBef>
              <a:spcAft>
                <a:spcPts val="0"/>
              </a:spcAft>
              <a:buClr>
                <a:srgbClr val="000000"/>
              </a:buClr>
              <a:buSzPts val="1754"/>
              <a:buFont typeface="Arial"/>
              <a:buNone/>
            </a:pPr>
            <a:r>
              <a:rPr lang="en" sz="1754">
                <a:solidFill>
                  <a:srgbClr val="212F49"/>
                </a:solidFill>
                <a:latin typeface="Montserrat"/>
                <a:ea typeface="Montserrat"/>
                <a:cs typeface="Montserrat"/>
                <a:sym typeface="Montserrat"/>
              </a:rPr>
              <a:t>Flexible</a:t>
            </a:r>
            <a:r>
              <a:rPr b="1" lang="en" sz="1754">
                <a:solidFill>
                  <a:srgbClr val="212F49"/>
                </a:solidFill>
                <a:latin typeface="Montserrat"/>
                <a:ea typeface="Montserrat"/>
                <a:cs typeface="Montserrat"/>
                <a:sym typeface="Montserrat"/>
              </a:rPr>
              <a:t> payment options</a:t>
            </a:r>
            <a:endParaRPr b="0" i="0" sz="2000" u="none" cap="none" strike="noStrike">
              <a:solidFill>
                <a:srgbClr val="212F49"/>
              </a:solidFill>
              <a:latin typeface="Montserrat"/>
              <a:ea typeface="Montserrat"/>
              <a:cs typeface="Montserrat"/>
              <a:sym typeface="Montserrat"/>
            </a:endParaRPr>
          </a:p>
        </p:txBody>
      </p:sp>
      <p:pic>
        <p:nvPicPr>
          <p:cNvPr id="1775" name="Google Shape;1775;p265"/>
          <p:cNvPicPr preferRelativeResize="0"/>
          <p:nvPr/>
        </p:nvPicPr>
        <p:blipFill>
          <a:blip r:embed="rId6">
            <a:alphaModFix/>
          </a:blip>
          <a:stretch>
            <a:fillRect/>
          </a:stretch>
        </p:blipFill>
        <p:spPr>
          <a:xfrm>
            <a:off x="5912275" y="2405262"/>
            <a:ext cx="2048701" cy="1438274"/>
          </a:xfrm>
          <a:prstGeom prst="rect">
            <a:avLst/>
          </a:prstGeom>
          <a:noFill/>
          <a:ln>
            <a:noFill/>
          </a:ln>
        </p:spPr>
      </p:pic>
      <p:pic>
        <p:nvPicPr>
          <p:cNvPr id="1776" name="Google Shape;1776;p265"/>
          <p:cNvPicPr preferRelativeResize="0"/>
          <p:nvPr/>
        </p:nvPicPr>
        <p:blipFill>
          <a:blip r:embed="rId7">
            <a:alphaModFix/>
          </a:blip>
          <a:stretch>
            <a:fillRect/>
          </a:stretch>
        </p:blipFill>
        <p:spPr>
          <a:xfrm>
            <a:off x="3518472" y="1219837"/>
            <a:ext cx="767965" cy="307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0" name="Shape 1780"/>
        <p:cNvGrpSpPr/>
        <p:nvPr/>
      </p:nvGrpSpPr>
      <p:grpSpPr>
        <a:xfrm>
          <a:off x="0" y="0"/>
          <a:ext cx="0" cy="0"/>
          <a:chOff x="0" y="0"/>
          <a:chExt cx="0" cy="0"/>
        </a:xfrm>
      </p:grpSpPr>
      <p:sp>
        <p:nvSpPr>
          <p:cNvPr id="1781" name="Google Shape;1781;p26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Q&amp;A</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id="1601" name="Google Shape;1601;p254"/>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602" name="Google Shape;1602;p254"/>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1603" name="Google Shape;1603;p254"/>
          <p:cNvSpPr txBox="1"/>
          <p:nvPr>
            <p:ph idx="2" type="body"/>
          </p:nvPr>
        </p:nvSpPr>
        <p:spPr>
          <a:xfrm>
            <a:off x="5235225" y="750869"/>
            <a:ext cx="3729900" cy="810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Madelyn Schmidt</a:t>
            </a:r>
            <a:endParaRPr/>
          </a:p>
        </p:txBody>
      </p:sp>
      <p:sp>
        <p:nvSpPr>
          <p:cNvPr id="1604" name="Google Shape;1604;p254"/>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Introductions</a:t>
            </a:r>
            <a:endParaRPr>
              <a:solidFill>
                <a:schemeClr val="dk2"/>
              </a:solidFill>
            </a:endParaRPr>
          </a:p>
        </p:txBody>
      </p:sp>
      <p:sp>
        <p:nvSpPr>
          <p:cNvPr id="1605" name="Google Shape;1605;p254"/>
          <p:cNvSpPr txBox="1"/>
          <p:nvPr>
            <p:ph idx="1" type="body"/>
          </p:nvPr>
        </p:nvSpPr>
        <p:spPr>
          <a:xfrm>
            <a:off x="5235225" y="1561775"/>
            <a:ext cx="3798300" cy="29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Partnership Manager at RenoFi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over 10 years of experience in the mortgage and financial industry, Madelyn is able to provide insight into new and innovative financing options to help service providers and contractors secure more projects.</a:t>
            </a:r>
            <a:endParaRPr/>
          </a:p>
          <a:p>
            <a:pPr indent="0" lvl="0" marL="0" rtl="0" algn="l">
              <a:spcBef>
                <a:spcPts val="0"/>
              </a:spcBef>
              <a:spcAft>
                <a:spcPts val="0"/>
              </a:spcAft>
              <a:buNone/>
            </a:pPr>
            <a:r>
              <a:t/>
            </a:r>
            <a:endParaRPr/>
          </a:p>
        </p:txBody>
      </p:sp>
      <p:pic>
        <p:nvPicPr>
          <p:cNvPr id="1606" name="Google Shape;1606;p254" title="beam-favicon-large.png"/>
          <p:cNvPicPr preferRelativeResize="0"/>
          <p:nvPr>
            <p:ph idx="5" type="pic"/>
          </p:nvPr>
        </p:nvPicPr>
        <p:blipFill rotWithShape="1">
          <a:blip r:embed="rId3">
            <a:alphaModFix/>
          </a:blip>
          <a:srcRect b="0" l="0" r="0" t="0"/>
          <a:stretch/>
        </p:blipFill>
        <p:spPr>
          <a:xfrm>
            <a:off x="8596800" y="223475"/>
            <a:ext cx="318600" cy="318600"/>
          </a:xfrm>
          <a:prstGeom prst="rect">
            <a:avLst/>
          </a:prstGeom>
        </p:spPr>
      </p:pic>
      <p:pic>
        <p:nvPicPr>
          <p:cNvPr id="1607" name="Google Shape;1607;p254"/>
          <p:cNvPicPr preferRelativeResize="0"/>
          <p:nvPr>
            <p:ph idx="8" type="pic"/>
          </p:nvPr>
        </p:nvPicPr>
        <p:blipFill rotWithShape="1">
          <a:blip r:embed="rId4">
            <a:alphaModFix/>
          </a:blip>
          <a:srcRect b="583" l="0" r="0" t="573"/>
          <a:stretch/>
        </p:blipFill>
        <p:spPr>
          <a:xfrm>
            <a:off x="534523" y="542075"/>
            <a:ext cx="3875100" cy="4021800"/>
          </a:xfrm>
          <a:prstGeom prst="round1Rect">
            <a:avLst>
              <a:gd fmla="val 4873" name="adj"/>
            </a:avLst>
          </a:prstGeom>
          <a:noFill/>
        </p:spPr>
      </p:pic>
      <p:pic>
        <p:nvPicPr>
          <p:cNvPr id="1608" name="Google Shape;1608;p254"/>
          <p:cNvPicPr preferRelativeResize="0"/>
          <p:nvPr/>
        </p:nvPicPr>
        <p:blipFill>
          <a:blip r:embed="rId5">
            <a:alphaModFix/>
          </a:blip>
          <a:stretch>
            <a:fillRect/>
          </a:stretch>
        </p:blipFill>
        <p:spPr>
          <a:xfrm>
            <a:off x="7024850" y="4607329"/>
            <a:ext cx="1107825" cy="306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2" name="Shape 1612"/>
        <p:cNvGrpSpPr/>
        <p:nvPr/>
      </p:nvGrpSpPr>
      <p:grpSpPr>
        <a:xfrm>
          <a:off x="0" y="0"/>
          <a:ext cx="0" cy="0"/>
          <a:chOff x="0" y="0"/>
          <a:chExt cx="0" cy="0"/>
        </a:xfrm>
      </p:grpSpPr>
      <p:sp>
        <p:nvSpPr>
          <p:cNvPr id="1613" name="Google Shape;1613;p255"/>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614" name="Google Shape;1614;p255"/>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1615" name="Google Shape;1615;p255"/>
          <p:cNvSpPr txBox="1"/>
          <p:nvPr>
            <p:ph idx="2" type="body"/>
          </p:nvPr>
        </p:nvSpPr>
        <p:spPr>
          <a:xfrm>
            <a:off x="5235225" y="750869"/>
            <a:ext cx="3729900" cy="810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Adam Eagle</a:t>
            </a:r>
            <a:endParaRPr/>
          </a:p>
        </p:txBody>
      </p:sp>
      <p:sp>
        <p:nvSpPr>
          <p:cNvPr id="1616" name="Google Shape;1616;p255"/>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Introductions</a:t>
            </a:r>
            <a:endParaRPr>
              <a:solidFill>
                <a:schemeClr val="dk2"/>
              </a:solidFill>
            </a:endParaRPr>
          </a:p>
        </p:txBody>
      </p:sp>
      <p:sp>
        <p:nvSpPr>
          <p:cNvPr id="1617" name="Google Shape;1617;p255"/>
          <p:cNvSpPr txBox="1"/>
          <p:nvPr>
            <p:ph idx="1" type="body"/>
          </p:nvPr>
        </p:nvSpPr>
        <p:spPr>
          <a:xfrm>
            <a:off x="5235225" y="1561775"/>
            <a:ext cx="3798300" cy="291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t>
            </a:r>
            <a:r>
              <a:rPr lang="en"/>
              <a:t>tarted Beam in 2022 with a goal to accelerate the development of housing and infrastructure by empowering builders with better financial tools and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Studied computer science at MIT.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Built financial &amp; payments software at Stripe, which now process $1T+ per year.</a:t>
            </a:r>
            <a:endParaRPr/>
          </a:p>
        </p:txBody>
      </p:sp>
      <p:pic>
        <p:nvPicPr>
          <p:cNvPr id="1618" name="Google Shape;1618;p255" title="beam-favicon-large.png"/>
          <p:cNvPicPr preferRelativeResize="0"/>
          <p:nvPr>
            <p:ph idx="5" type="pic"/>
          </p:nvPr>
        </p:nvPicPr>
        <p:blipFill rotWithShape="1">
          <a:blip r:embed="rId3">
            <a:alphaModFix/>
          </a:blip>
          <a:srcRect b="0" l="0" r="0" t="0"/>
          <a:stretch/>
        </p:blipFill>
        <p:spPr>
          <a:xfrm>
            <a:off x="8596800" y="223475"/>
            <a:ext cx="318600" cy="318600"/>
          </a:xfrm>
          <a:prstGeom prst="rect">
            <a:avLst/>
          </a:prstGeom>
        </p:spPr>
      </p:pic>
      <p:pic>
        <p:nvPicPr>
          <p:cNvPr id="1619" name="Google Shape;1619;p255"/>
          <p:cNvPicPr preferRelativeResize="0"/>
          <p:nvPr/>
        </p:nvPicPr>
        <p:blipFill rotWithShape="1">
          <a:blip r:embed="rId4">
            <a:alphaModFix/>
          </a:blip>
          <a:srcRect b="29755" l="24306" r="34649" t="0"/>
          <a:stretch/>
        </p:blipFill>
        <p:spPr>
          <a:xfrm>
            <a:off x="432375" y="223475"/>
            <a:ext cx="4116300" cy="4695300"/>
          </a:xfrm>
          <a:prstGeom prst="roundRect">
            <a:avLst>
              <a:gd fmla="val 7037" name="adj"/>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623" name="Shape 1623"/>
        <p:cNvGrpSpPr/>
        <p:nvPr/>
      </p:nvGrpSpPr>
      <p:grpSpPr>
        <a:xfrm>
          <a:off x="0" y="0"/>
          <a:ext cx="0" cy="0"/>
          <a:chOff x="0" y="0"/>
          <a:chExt cx="0" cy="0"/>
        </a:xfrm>
      </p:grpSpPr>
      <p:sp>
        <p:nvSpPr>
          <p:cNvPr id="1624" name="Google Shape;1624;p256"/>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625" name="Google Shape;1625;p256"/>
          <p:cNvSpPr txBox="1"/>
          <p:nvPr>
            <p:ph type="title"/>
          </p:nvPr>
        </p:nvSpPr>
        <p:spPr>
          <a:xfrm>
            <a:off x="948175" y="797675"/>
            <a:ext cx="2852100" cy="26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Agenda</a:t>
            </a:r>
            <a:endParaRPr/>
          </a:p>
        </p:txBody>
      </p:sp>
      <p:sp>
        <p:nvSpPr>
          <p:cNvPr id="1626" name="Google Shape;1626;p256"/>
          <p:cNvSpPr/>
          <p:nvPr/>
        </p:nvSpPr>
        <p:spPr>
          <a:xfrm rot="10800000">
            <a:off x="3923100" y="3641088"/>
            <a:ext cx="4992300" cy="823800"/>
          </a:xfrm>
          <a:prstGeom prst="round2SameRect">
            <a:avLst>
              <a:gd fmla="val 16667"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56"/>
          <p:cNvSpPr/>
          <p:nvPr/>
        </p:nvSpPr>
        <p:spPr>
          <a:xfrm>
            <a:off x="3923125" y="368850"/>
            <a:ext cx="4989300" cy="823800"/>
          </a:xfrm>
          <a:prstGeom prst="round2SameRect">
            <a:avLst>
              <a:gd fmla="val 16667" name="adj1"/>
              <a:gd fmla="val 0" name="adj2"/>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56"/>
          <p:cNvSpPr/>
          <p:nvPr/>
        </p:nvSpPr>
        <p:spPr>
          <a:xfrm>
            <a:off x="3923152" y="1186442"/>
            <a:ext cx="4989300" cy="823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56"/>
          <p:cNvSpPr/>
          <p:nvPr/>
        </p:nvSpPr>
        <p:spPr>
          <a:xfrm>
            <a:off x="3923152" y="2010080"/>
            <a:ext cx="4989300" cy="817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56"/>
          <p:cNvSpPr txBox="1"/>
          <p:nvPr/>
        </p:nvSpPr>
        <p:spPr>
          <a:xfrm>
            <a:off x="4113984" y="370984"/>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01</a:t>
            </a:r>
            <a:endParaRPr>
              <a:solidFill>
                <a:schemeClr val="dk2"/>
              </a:solidFill>
              <a:latin typeface="Albert Sans"/>
              <a:ea typeface="Albert Sans"/>
              <a:cs typeface="Albert Sans"/>
              <a:sym typeface="Albert Sans"/>
            </a:endParaRPr>
          </a:p>
        </p:txBody>
      </p:sp>
      <p:sp>
        <p:nvSpPr>
          <p:cNvPr id="1631" name="Google Shape;1631;p256"/>
          <p:cNvSpPr txBox="1"/>
          <p:nvPr/>
        </p:nvSpPr>
        <p:spPr>
          <a:xfrm>
            <a:off x="4113984" y="1188584"/>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02</a:t>
            </a:r>
            <a:endParaRPr>
              <a:solidFill>
                <a:schemeClr val="dk2"/>
              </a:solidFill>
              <a:latin typeface="Albert Sans"/>
              <a:ea typeface="Albert Sans"/>
              <a:cs typeface="Albert Sans"/>
              <a:sym typeface="Albert Sans"/>
            </a:endParaRPr>
          </a:p>
        </p:txBody>
      </p:sp>
      <p:sp>
        <p:nvSpPr>
          <p:cNvPr id="1632" name="Google Shape;1632;p256"/>
          <p:cNvSpPr txBox="1"/>
          <p:nvPr/>
        </p:nvSpPr>
        <p:spPr>
          <a:xfrm>
            <a:off x="4113984" y="2009234"/>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03</a:t>
            </a:r>
            <a:endParaRPr>
              <a:solidFill>
                <a:schemeClr val="dk2"/>
              </a:solidFill>
              <a:latin typeface="Albert Sans"/>
              <a:ea typeface="Albert Sans"/>
              <a:cs typeface="Albert Sans"/>
              <a:sym typeface="Albert Sans"/>
            </a:endParaRPr>
          </a:p>
        </p:txBody>
      </p:sp>
      <p:sp>
        <p:nvSpPr>
          <p:cNvPr id="1633" name="Google Shape;1633;p256"/>
          <p:cNvSpPr txBox="1"/>
          <p:nvPr/>
        </p:nvSpPr>
        <p:spPr>
          <a:xfrm>
            <a:off x="4117109" y="3643233"/>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05</a:t>
            </a:r>
            <a:endParaRPr>
              <a:solidFill>
                <a:schemeClr val="dk2"/>
              </a:solidFill>
              <a:latin typeface="Albert Sans"/>
              <a:ea typeface="Albert Sans"/>
              <a:cs typeface="Albert Sans"/>
              <a:sym typeface="Albert Sans"/>
            </a:endParaRPr>
          </a:p>
        </p:txBody>
      </p:sp>
      <p:sp>
        <p:nvSpPr>
          <p:cNvPr id="1634" name="Google Shape;1634;p256"/>
          <p:cNvSpPr/>
          <p:nvPr/>
        </p:nvSpPr>
        <p:spPr>
          <a:xfrm>
            <a:off x="3923152" y="2823039"/>
            <a:ext cx="4989300" cy="817800"/>
          </a:xfrm>
          <a:prstGeom prst="rect">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2"/>
              </a:solidFill>
            </a:endParaRPr>
          </a:p>
        </p:txBody>
      </p:sp>
      <p:sp>
        <p:nvSpPr>
          <p:cNvPr id="1635" name="Google Shape;1635;p256"/>
          <p:cNvSpPr txBox="1"/>
          <p:nvPr/>
        </p:nvSpPr>
        <p:spPr>
          <a:xfrm>
            <a:off x="4113984" y="2822192"/>
            <a:ext cx="548700" cy="8238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2"/>
                </a:solidFill>
                <a:latin typeface="Albert Sans"/>
                <a:ea typeface="Albert Sans"/>
                <a:cs typeface="Albert Sans"/>
                <a:sym typeface="Albert Sans"/>
              </a:rPr>
              <a:t>04</a:t>
            </a:r>
            <a:endParaRPr>
              <a:solidFill>
                <a:schemeClr val="dk2"/>
              </a:solidFill>
              <a:latin typeface="Albert Sans"/>
              <a:ea typeface="Albert Sans"/>
              <a:cs typeface="Albert Sans"/>
              <a:sym typeface="Albert Sans"/>
            </a:endParaRPr>
          </a:p>
        </p:txBody>
      </p:sp>
      <p:sp>
        <p:nvSpPr>
          <p:cNvPr id="1636" name="Google Shape;1636;p256"/>
          <p:cNvSpPr txBox="1"/>
          <p:nvPr>
            <p:ph idx="4" type="title"/>
          </p:nvPr>
        </p:nvSpPr>
        <p:spPr>
          <a:xfrm>
            <a:off x="4466650" y="2010088"/>
            <a:ext cx="44403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Presenting Financing</a:t>
            </a:r>
            <a:endParaRPr/>
          </a:p>
        </p:txBody>
      </p:sp>
      <p:sp>
        <p:nvSpPr>
          <p:cNvPr id="1637" name="Google Shape;1637;p256"/>
          <p:cNvSpPr txBox="1"/>
          <p:nvPr>
            <p:ph idx="2" type="title"/>
          </p:nvPr>
        </p:nvSpPr>
        <p:spPr>
          <a:xfrm>
            <a:off x="4466650" y="371838"/>
            <a:ext cx="44403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Introductions</a:t>
            </a:r>
            <a:endParaRPr/>
          </a:p>
        </p:txBody>
      </p:sp>
      <p:sp>
        <p:nvSpPr>
          <p:cNvPr id="1638" name="Google Shape;1638;p256"/>
          <p:cNvSpPr txBox="1"/>
          <p:nvPr>
            <p:ph idx="3" type="title"/>
          </p:nvPr>
        </p:nvSpPr>
        <p:spPr>
          <a:xfrm>
            <a:off x="4466650" y="1189438"/>
            <a:ext cx="44403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Why Financing</a:t>
            </a:r>
            <a:endParaRPr/>
          </a:p>
        </p:txBody>
      </p:sp>
      <p:sp>
        <p:nvSpPr>
          <p:cNvPr id="1639" name="Google Shape;1639;p256"/>
          <p:cNvSpPr txBox="1"/>
          <p:nvPr>
            <p:ph idx="5" type="title"/>
          </p:nvPr>
        </p:nvSpPr>
        <p:spPr>
          <a:xfrm>
            <a:off x="4469775" y="3646887"/>
            <a:ext cx="44403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Demo + Q&amp;A</a:t>
            </a:r>
            <a:endParaRPr/>
          </a:p>
        </p:txBody>
      </p:sp>
      <p:sp>
        <p:nvSpPr>
          <p:cNvPr id="1640" name="Google Shape;1640;p256"/>
          <p:cNvSpPr txBox="1"/>
          <p:nvPr>
            <p:ph idx="3" type="title"/>
          </p:nvPr>
        </p:nvSpPr>
        <p:spPr>
          <a:xfrm>
            <a:off x="4466650" y="2825188"/>
            <a:ext cx="4440300" cy="817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Real World Examples</a:t>
            </a:r>
            <a:endParaRPr/>
          </a:p>
        </p:txBody>
      </p:sp>
      <p:sp>
        <p:nvSpPr>
          <p:cNvPr id="1641" name="Google Shape;1641;p256"/>
          <p:cNvSpPr txBox="1"/>
          <p:nvPr>
            <p:ph idx="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fld id="{00000000-1234-1234-1234-123412341234}" type="slidenum">
              <a:rPr lang="en"/>
              <a:t>‹#›</a:t>
            </a:fld>
            <a:endParaRPr/>
          </a:p>
        </p:txBody>
      </p:sp>
      <p:sp>
        <p:nvSpPr>
          <p:cNvPr id="1642" name="Google Shape;1642;p256"/>
          <p:cNvSpPr/>
          <p:nvPr/>
        </p:nvSpPr>
        <p:spPr>
          <a:xfrm>
            <a:off x="8596792" y="4601400"/>
            <a:ext cx="318600" cy="318600"/>
          </a:xfrm>
          <a:prstGeom prst="ellipse">
            <a:avLst/>
          </a:prstGeom>
          <a:solidFill>
            <a:schemeClr val="lt1"/>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643" name="Google Shape;1643;p256"/>
          <p:cNvSpPr txBox="1"/>
          <p:nvPr>
            <p:ph idx="3"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257"/>
          <p:cNvSpPr/>
          <p:nvPr/>
        </p:nvSpPr>
        <p:spPr>
          <a:xfrm>
            <a:off x="3513437" y="1879106"/>
            <a:ext cx="2124300" cy="2331000"/>
          </a:xfrm>
          <a:prstGeom prst="roundRect">
            <a:avLst>
              <a:gd fmla="val 6116" name="adj"/>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57"/>
          <p:cNvSpPr/>
          <p:nvPr/>
        </p:nvSpPr>
        <p:spPr>
          <a:xfrm>
            <a:off x="1062991" y="1879106"/>
            <a:ext cx="2125500" cy="2331000"/>
          </a:xfrm>
          <a:prstGeom prst="roundRect">
            <a:avLst>
              <a:gd fmla="val 6116" name="adj"/>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57"/>
          <p:cNvSpPr/>
          <p:nvPr/>
        </p:nvSpPr>
        <p:spPr>
          <a:xfrm>
            <a:off x="5961811" y="1879106"/>
            <a:ext cx="2123400" cy="2331000"/>
          </a:xfrm>
          <a:prstGeom prst="roundRect">
            <a:avLst>
              <a:gd fmla="val 6116" name="adj"/>
            </a:avLst>
          </a:prstGeom>
          <a:solidFill>
            <a:schemeClr val="lt1"/>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57"/>
          <p:cNvSpPr/>
          <p:nvPr/>
        </p:nvSpPr>
        <p:spPr>
          <a:xfrm>
            <a:off x="1062075" y="1879106"/>
            <a:ext cx="2125500" cy="360300"/>
          </a:xfrm>
          <a:prstGeom prst="round2SameRect">
            <a:avLst>
              <a:gd fmla="val 24850" name="adj1"/>
              <a:gd fmla="val 0" name="adj2"/>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solidFill>
                <a:srgbClr val="15151B"/>
              </a:solidFill>
              <a:latin typeface="Albert Sans"/>
              <a:ea typeface="Albert Sans"/>
              <a:cs typeface="Albert Sans"/>
              <a:sym typeface="Albert Sans"/>
            </a:endParaRPr>
          </a:p>
        </p:txBody>
      </p:sp>
      <p:sp>
        <p:nvSpPr>
          <p:cNvPr id="1652" name="Google Shape;1652;p257"/>
          <p:cNvSpPr/>
          <p:nvPr/>
        </p:nvSpPr>
        <p:spPr>
          <a:xfrm>
            <a:off x="5960896" y="1879106"/>
            <a:ext cx="2123400" cy="360300"/>
          </a:xfrm>
          <a:prstGeom prst="round2SameRect">
            <a:avLst>
              <a:gd fmla="val 24850" name="adj1"/>
              <a:gd fmla="val 0" name="adj2"/>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endParaRPr>
          </a:p>
        </p:txBody>
      </p:sp>
      <p:sp>
        <p:nvSpPr>
          <p:cNvPr id="1653" name="Google Shape;1653;p257"/>
          <p:cNvSpPr/>
          <p:nvPr/>
        </p:nvSpPr>
        <p:spPr>
          <a:xfrm>
            <a:off x="3512522" y="1879106"/>
            <a:ext cx="2124300" cy="360300"/>
          </a:xfrm>
          <a:prstGeom prst="round2SameRect">
            <a:avLst>
              <a:gd fmla="val 24850" name="adj1"/>
              <a:gd fmla="val 0" name="adj2"/>
            </a:avLst>
          </a:prstGeom>
          <a:solidFill>
            <a:schemeClr val="accent2"/>
          </a:solid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5151B"/>
              </a:solidFill>
            </a:endParaRPr>
          </a:p>
        </p:txBody>
      </p:sp>
      <p:sp>
        <p:nvSpPr>
          <p:cNvPr id="1654" name="Google Shape;1654;p257"/>
          <p:cNvSpPr/>
          <p:nvPr/>
        </p:nvSpPr>
        <p:spPr>
          <a:xfrm>
            <a:off x="8596792" y="4601400"/>
            <a:ext cx="318600" cy="318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655" name="Google Shape;1655;p257"/>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1656" name="Google Shape;1656;p257"/>
          <p:cNvSpPr txBox="1"/>
          <p:nvPr>
            <p:ph idx="1" type="body"/>
          </p:nvPr>
        </p:nvSpPr>
        <p:spPr>
          <a:xfrm>
            <a:off x="1188971" y="2402817"/>
            <a:ext cx="1893300" cy="16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u="none"/>
          </a:p>
        </p:txBody>
      </p:sp>
      <p:sp>
        <p:nvSpPr>
          <p:cNvPr id="1657" name="Google Shape;1657;p257"/>
          <p:cNvSpPr txBox="1"/>
          <p:nvPr>
            <p:ph idx="3" type="subTitle"/>
          </p:nvPr>
        </p:nvSpPr>
        <p:spPr>
          <a:xfrm>
            <a:off x="1078092" y="1852966"/>
            <a:ext cx="21255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Inflation</a:t>
            </a:r>
            <a:endParaRPr/>
          </a:p>
        </p:txBody>
      </p:sp>
      <p:sp>
        <p:nvSpPr>
          <p:cNvPr id="1658" name="Google Shape;1658;p257"/>
          <p:cNvSpPr txBox="1"/>
          <p:nvPr>
            <p:ph idx="4" type="subTitle"/>
          </p:nvPr>
        </p:nvSpPr>
        <p:spPr>
          <a:xfrm>
            <a:off x="3524146" y="1852966"/>
            <a:ext cx="21255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Mortgage Rates</a:t>
            </a:r>
            <a:endParaRPr/>
          </a:p>
        </p:txBody>
      </p:sp>
      <p:sp>
        <p:nvSpPr>
          <p:cNvPr id="1659" name="Google Shape;1659;p257"/>
          <p:cNvSpPr txBox="1"/>
          <p:nvPr>
            <p:ph idx="5" type="subTitle"/>
          </p:nvPr>
        </p:nvSpPr>
        <p:spPr>
          <a:xfrm>
            <a:off x="5970200" y="1852966"/>
            <a:ext cx="2125500" cy="3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Aging Housing Stock</a:t>
            </a:r>
            <a:endParaRPr/>
          </a:p>
        </p:txBody>
      </p:sp>
      <p:sp>
        <p:nvSpPr>
          <p:cNvPr id="1660" name="Google Shape;1660;p257"/>
          <p:cNvSpPr txBox="1"/>
          <p:nvPr>
            <p:ph idx="2" type="body"/>
          </p:nvPr>
        </p:nvSpPr>
        <p:spPr>
          <a:xfrm>
            <a:off x="3628515" y="2402817"/>
            <a:ext cx="1893300" cy="16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u="none"/>
          </a:p>
        </p:txBody>
      </p:sp>
      <p:sp>
        <p:nvSpPr>
          <p:cNvPr id="1661" name="Google Shape;1661;p257"/>
          <p:cNvSpPr txBox="1"/>
          <p:nvPr>
            <p:ph type="title"/>
          </p:nvPr>
        </p:nvSpPr>
        <p:spPr>
          <a:xfrm>
            <a:off x="941780" y="715125"/>
            <a:ext cx="7860000" cy="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t>Why Financing?</a:t>
            </a:r>
            <a:endParaRPr sz="4200"/>
          </a:p>
        </p:txBody>
      </p:sp>
      <p:pic>
        <p:nvPicPr>
          <p:cNvPr id="1662" name="Google Shape;1662;p257" title="beam-favicon-large.png"/>
          <p:cNvPicPr preferRelativeResize="0"/>
          <p:nvPr>
            <p:ph idx="7" type="pic"/>
          </p:nvPr>
        </p:nvPicPr>
        <p:blipFill rotWithShape="1">
          <a:blip r:embed="rId3">
            <a:alphaModFix/>
          </a:blip>
          <a:srcRect b="0" l="0" r="0" t="0"/>
          <a:stretch/>
        </p:blipFill>
        <p:spPr>
          <a:xfrm>
            <a:off x="8596800" y="223475"/>
            <a:ext cx="318600" cy="318600"/>
          </a:xfrm>
          <a:prstGeom prst="rect">
            <a:avLst/>
          </a:prstGeom>
        </p:spPr>
      </p:pic>
      <p:pic>
        <p:nvPicPr>
          <p:cNvPr id="1663" name="Google Shape;1663;p257"/>
          <p:cNvPicPr preferRelativeResize="0"/>
          <p:nvPr/>
        </p:nvPicPr>
        <p:blipFill rotWithShape="1">
          <a:blip r:embed="rId4">
            <a:alphaModFix/>
          </a:blip>
          <a:srcRect b="0" l="45211" r="0" t="0"/>
          <a:stretch/>
        </p:blipFill>
        <p:spPr>
          <a:xfrm>
            <a:off x="1188875" y="2402825"/>
            <a:ext cx="1893300" cy="1620025"/>
          </a:xfrm>
          <a:prstGeom prst="rect">
            <a:avLst/>
          </a:prstGeom>
          <a:noFill/>
          <a:ln>
            <a:noFill/>
          </a:ln>
        </p:spPr>
      </p:pic>
      <p:pic>
        <p:nvPicPr>
          <p:cNvPr id="1664" name="Google Shape;1664;p257"/>
          <p:cNvPicPr preferRelativeResize="0"/>
          <p:nvPr/>
        </p:nvPicPr>
        <p:blipFill rotWithShape="1">
          <a:blip r:embed="rId5">
            <a:alphaModFix/>
          </a:blip>
          <a:srcRect b="0" l="56719" r="0" t="0"/>
          <a:stretch/>
        </p:blipFill>
        <p:spPr>
          <a:xfrm>
            <a:off x="3628529" y="2402825"/>
            <a:ext cx="1893299" cy="1685400"/>
          </a:xfrm>
          <a:prstGeom prst="rect">
            <a:avLst/>
          </a:prstGeom>
          <a:noFill/>
          <a:ln>
            <a:noFill/>
          </a:ln>
        </p:spPr>
      </p:pic>
      <p:sp>
        <p:nvSpPr>
          <p:cNvPr id="1665" name="Google Shape;1665;p257"/>
          <p:cNvSpPr/>
          <p:nvPr/>
        </p:nvSpPr>
        <p:spPr>
          <a:xfrm>
            <a:off x="6144228" y="3769354"/>
            <a:ext cx="138300" cy="147900"/>
          </a:xfrm>
          <a:prstGeom prst="roundRect">
            <a:avLst>
              <a:gd fmla="val 9996" name="adj"/>
            </a:avLst>
          </a:prstGeom>
          <a:solidFill>
            <a:srgbClr val="212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57"/>
          <p:cNvSpPr/>
          <p:nvPr/>
        </p:nvSpPr>
        <p:spPr>
          <a:xfrm>
            <a:off x="6343311" y="3671738"/>
            <a:ext cx="138300" cy="245700"/>
          </a:xfrm>
          <a:prstGeom prst="roundRect">
            <a:avLst>
              <a:gd fmla="val 9996" name="adj"/>
            </a:avLst>
          </a:prstGeom>
          <a:solidFill>
            <a:srgbClr val="212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57"/>
          <p:cNvSpPr/>
          <p:nvPr/>
        </p:nvSpPr>
        <p:spPr>
          <a:xfrm>
            <a:off x="6542393" y="3550290"/>
            <a:ext cx="138300" cy="367200"/>
          </a:xfrm>
          <a:prstGeom prst="roundRect">
            <a:avLst>
              <a:gd fmla="val 9996" name="adj"/>
            </a:avLst>
          </a:prstGeom>
          <a:solidFill>
            <a:srgbClr val="212F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57"/>
          <p:cNvSpPr/>
          <p:nvPr/>
        </p:nvSpPr>
        <p:spPr>
          <a:xfrm>
            <a:off x="6737148" y="3342956"/>
            <a:ext cx="138300" cy="574800"/>
          </a:xfrm>
          <a:prstGeom prst="roundRect">
            <a:avLst>
              <a:gd fmla="val 9996" name="adj"/>
            </a:avLst>
          </a:prstGeom>
          <a:solidFill>
            <a:srgbClr val="FF5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57"/>
          <p:cNvSpPr/>
          <p:nvPr/>
        </p:nvSpPr>
        <p:spPr>
          <a:xfrm>
            <a:off x="6936218" y="3188943"/>
            <a:ext cx="138300" cy="728700"/>
          </a:xfrm>
          <a:prstGeom prst="roundRect">
            <a:avLst>
              <a:gd fmla="val 9996" name="adj"/>
            </a:avLst>
          </a:prstGeom>
          <a:solidFill>
            <a:srgbClr val="FF5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57"/>
          <p:cNvSpPr/>
          <p:nvPr/>
        </p:nvSpPr>
        <p:spPr>
          <a:xfrm>
            <a:off x="7130957" y="3037893"/>
            <a:ext cx="138300" cy="879900"/>
          </a:xfrm>
          <a:prstGeom prst="roundRect">
            <a:avLst>
              <a:gd fmla="val 9996" name="adj"/>
            </a:avLst>
          </a:prstGeom>
          <a:solidFill>
            <a:srgbClr val="FF5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57"/>
          <p:cNvSpPr/>
          <p:nvPr/>
        </p:nvSpPr>
        <p:spPr>
          <a:xfrm>
            <a:off x="7330025" y="2886834"/>
            <a:ext cx="138300" cy="1030800"/>
          </a:xfrm>
          <a:prstGeom prst="roundRect">
            <a:avLst>
              <a:gd fmla="val 9996" name="adj"/>
            </a:avLst>
          </a:prstGeom>
          <a:solidFill>
            <a:srgbClr val="FF5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57"/>
          <p:cNvSpPr/>
          <p:nvPr/>
        </p:nvSpPr>
        <p:spPr>
          <a:xfrm>
            <a:off x="7524764" y="2703202"/>
            <a:ext cx="138300" cy="1214100"/>
          </a:xfrm>
          <a:prstGeom prst="roundRect">
            <a:avLst>
              <a:gd fmla="val 9996" name="adj"/>
            </a:avLst>
          </a:prstGeom>
          <a:solidFill>
            <a:srgbClr val="FF5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57"/>
          <p:cNvSpPr/>
          <p:nvPr/>
        </p:nvSpPr>
        <p:spPr>
          <a:xfrm>
            <a:off x="7723831" y="2670619"/>
            <a:ext cx="138300" cy="1246800"/>
          </a:xfrm>
          <a:prstGeom prst="roundRect">
            <a:avLst>
              <a:gd fmla="val 9996" name="adj"/>
            </a:avLst>
          </a:prstGeom>
          <a:solidFill>
            <a:srgbClr val="FF525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Montserrat Medium"/>
              <a:ea typeface="Montserrat Medium"/>
              <a:cs typeface="Montserrat Medium"/>
              <a:sym typeface="Montserrat Medium"/>
            </a:endParaRPr>
          </a:p>
        </p:txBody>
      </p:sp>
      <p:sp>
        <p:nvSpPr>
          <p:cNvPr id="1674" name="Google Shape;1674;p257"/>
          <p:cNvSpPr txBox="1"/>
          <p:nvPr/>
        </p:nvSpPr>
        <p:spPr>
          <a:xfrm>
            <a:off x="6126738"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212F49"/>
                </a:solidFill>
                <a:latin typeface="Montserrat"/>
                <a:ea typeface="Montserrat"/>
                <a:cs typeface="Montserrat"/>
                <a:sym typeface="Montserrat"/>
              </a:rPr>
              <a:t>‘19</a:t>
            </a:r>
            <a:endParaRPr b="1" sz="800">
              <a:solidFill>
                <a:srgbClr val="212F49"/>
              </a:solidFill>
              <a:latin typeface="Montserrat"/>
              <a:ea typeface="Montserrat"/>
              <a:cs typeface="Montserrat"/>
              <a:sym typeface="Montserrat"/>
            </a:endParaRPr>
          </a:p>
        </p:txBody>
      </p:sp>
      <p:sp>
        <p:nvSpPr>
          <p:cNvPr id="1675" name="Google Shape;1675;p257"/>
          <p:cNvSpPr txBox="1"/>
          <p:nvPr/>
        </p:nvSpPr>
        <p:spPr>
          <a:xfrm>
            <a:off x="6322569"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212F49"/>
                </a:solidFill>
                <a:latin typeface="Montserrat"/>
                <a:ea typeface="Montserrat"/>
                <a:cs typeface="Montserrat"/>
                <a:sym typeface="Montserrat"/>
              </a:rPr>
              <a:t>‘20</a:t>
            </a:r>
            <a:endParaRPr b="1" sz="800">
              <a:solidFill>
                <a:srgbClr val="212F49"/>
              </a:solidFill>
              <a:latin typeface="Montserrat"/>
              <a:ea typeface="Montserrat"/>
              <a:cs typeface="Montserrat"/>
              <a:sym typeface="Montserrat"/>
            </a:endParaRPr>
          </a:p>
        </p:txBody>
      </p:sp>
      <p:sp>
        <p:nvSpPr>
          <p:cNvPr id="1676" name="Google Shape;1676;p257"/>
          <p:cNvSpPr txBox="1"/>
          <p:nvPr/>
        </p:nvSpPr>
        <p:spPr>
          <a:xfrm>
            <a:off x="6518401"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212F49"/>
                </a:solidFill>
                <a:latin typeface="Montserrat"/>
                <a:ea typeface="Montserrat"/>
                <a:cs typeface="Montserrat"/>
                <a:sym typeface="Montserrat"/>
              </a:rPr>
              <a:t>‘21</a:t>
            </a:r>
            <a:endParaRPr b="1" sz="800">
              <a:solidFill>
                <a:srgbClr val="212F49"/>
              </a:solidFill>
              <a:latin typeface="Montserrat"/>
              <a:ea typeface="Montserrat"/>
              <a:cs typeface="Montserrat"/>
              <a:sym typeface="Montserrat"/>
            </a:endParaRPr>
          </a:p>
        </p:txBody>
      </p:sp>
      <p:sp>
        <p:nvSpPr>
          <p:cNvPr id="1677" name="Google Shape;1677;p257"/>
          <p:cNvSpPr txBox="1"/>
          <p:nvPr/>
        </p:nvSpPr>
        <p:spPr>
          <a:xfrm>
            <a:off x="6714233"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5253"/>
                </a:solidFill>
                <a:latin typeface="Montserrat"/>
                <a:ea typeface="Montserrat"/>
                <a:cs typeface="Montserrat"/>
                <a:sym typeface="Montserrat"/>
              </a:rPr>
              <a:t>‘22</a:t>
            </a:r>
            <a:endParaRPr b="1" sz="800">
              <a:solidFill>
                <a:srgbClr val="FF5253"/>
              </a:solidFill>
              <a:latin typeface="Montserrat"/>
              <a:ea typeface="Montserrat"/>
              <a:cs typeface="Montserrat"/>
              <a:sym typeface="Montserrat"/>
            </a:endParaRPr>
          </a:p>
        </p:txBody>
      </p:sp>
      <p:sp>
        <p:nvSpPr>
          <p:cNvPr id="1678" name="Google Shape;1678;p257"/>
          <p:cNvSpPr txBox="1"/>
          <p:nvPr/>
        </p:nvSpPr>
        <p:spPr>
          <a:xfrm>
            <a:off x="6910064"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5253"/>
                </a:solidFill>
                <a:latin typeface="Montserrat"/>
                <a:ea typeface="Montserrat"/>
                <a:cs typeface="Montserrat"/>
                <a:sym typeface="Montserrat"/>
              </a:rPr>
              <a:t>‘23</a:t>
            </a:r>
            <a:endParaRPr b="1" sz="800">
              <a:solidFill>
                <a:srgbClr val="FF5253"/>
              </a:solidFill>
              <a:latin typeface="Montserrat"/>
              <a:ea typeface="Montserrat"/>
              <a:cs typeface="Montserrat"/>
              <a:sym typeface="Montserrat"/>
            </a:endParaRPr>
          </a:p>
        </p:txBody>
      </p:sp>
      <p:sp>
        <p:nvSpPr>
          <p:cNvPr id="1679" name="Google Shape;1679;p257"/>
          <p:cNvSpPr txBox="1"/>
          <p:nvPr/>
        </p:nvSpPr>
        <p:spPr>
          <a:xfrm>
            <a:off x="7110133"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5253"/>
                </a:solidFill>
                <a:latin typeface="Montserrat"/>
                <a:ea typeface="Montserrat"/>
                <a:cs typeface="Montserrat"/>
                <a:sym typeface="Montserrat"/>
              </a:rPr>
              <a:t>‘24</a:t>
            </a:r>
            <a:endParaRPr b="1" sz="800">
              <a:solidFill>
                <a:srgbClr val="FF5253"/>
              </a:solidFill>
              <a:latin typeface="Montserrat"/>
              <a:ea typeface="Montserrat"/>
              <a:cs typeface="Montserrat"/>
              <a:sym typeface="Montserrat"/>
            </a:endParaRPr>
          </a:p>
        </p:txBody>
      </p:sp>
      <p:sp>
        <p:nvSpPr>
          <p:cNvPr id="1680" name="Google Shape;1680;p257"/>
          <p:cNvSpPr txBox="1"/>
          <p:nvPr/>
        </p:nvSpPr>
        <p:spPr>
          <a:xfrm>
            <a:off x="7305964"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5253"/>
                </a:solidFill>
                <a:latin typeface="Montserrat"/>
                <a:ea typeface="Montserrat"/>
                <a:cs typeface="Montserrat"/>
                <a:sym typeface="Montserrat"/>
              </a:rPr>
              <a:t>‘25</a:t>
            </a:r>
            <a:endParaRPr b="1" sz="800">
              <a:solidFill>
                <a:srgbClr val="FF5253"/>
              </a:solidFill>
              <a:latin typeface="Montserrat"/>
              <a:ea typeface="Montserrat"/>
              <a:cs typeface="Montserrat"/>
              <a:sym typeface="Montserrat"/>
            </a:endParaRPr>
          </a:p>
        </p:txBody>
      </p:sp>
      <p:sp>
        <p:nvSpPr>
          <p:cNvPr id="1681" name="Google Shape;1681;p257"/>
          <p:cNvSpPr txBox="1"/>
          <p:nvPr/>
        </p:nvSpPr>
        <p:spPr>
          <a:xfrm>
            <a:off x="7506033"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5253"/>
                </a:solidFill>
                <a:latin typeface="Montserrat"/>
                <a:ea typeface="Montserrat"/>
                <a:cs typeface="Montserrat"/>
                <a:sym typeface="Montserrat"/>
              </a:rPr>
              <a:t>‘26</a:t>
            </a:r>
            <a:endParaRPr b="1" sz="800">
              <a:solidFill>
                <a:srgbClr val="FF5253"/>
              </a:solidFill>
              <a:latin typeface="Montserrat"/>
              <a:ea typeface="Montserrat"/>
              <a:cs typeface="Montserrat"/>
              <a:sym typeface="Montserrat"/>
            </a:endParaRPr>
          </a:p>
        </p:txBody>
      </p:sp>
      <p:sp>
        <p:nvSpPr>
          <p:cNvPr id="1682" name="Google Shape;1682;p257"/>
          <p:cNvSpPr txBox="1"/>
          <p:nvPr/>
        </p:nvSpPr>
        <p:spPr>
          <a:xfrm>
            <a:off x="7697628" y="3943749"/>
            <a:ext cx="169800" cy="1230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800">
                <a:solidFill>
                  <a:srgbClr val="FF5253"/>
                </a:solidFill>
                <a:latin typeface="Montserrat"/>
                <a:ea typeface="Montserrat"/>
                <a:cs typeface="Montserrat"/>
                <a:sym typeface="Montserrat"/>
              </a:rPr>
              <a:t>‘27</a:t>
            </a:r>
            <a:endParaRPr b="1" sz="800">
              <a:solidFill>
                <a:srgbClr val="FF5253"/>
              </a:solidFill>
              <a:latin typeface="Montserrat"/>
              <a:ea typeface="Montserrat"/>
              <a:cs typeface="Montserrat"/>
              <a:sym typeface="Montserrat"/>
            </a:endParaRPr>
          </a:p>
        </p:txBody>
      </p:sp>
      <p:sp>
        <p:nvSpPr>
          <p:cNvPr id="1683" name="Google Shape;1683;p257"/>
          <p:cNvSpPr txBox="1"/>
          <p:nvPr/>
        </p:nvSpPr>
        <p:spPr>
          <a:xfrm>
            <a:off x="7680407" y="2541037"/>
            <a:ext cx="231300" cy="9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600">
                <a:solidFill>
                  <a:srgbClr val="FF5253"/>
                </a:solidFill>
                <a:latin typeface="Montserrat"/>
                <a:ea typeface="Montserrat"/>
                <a:cs typeface="Montserrat"/>
                <a:sym typeface="Montserrat"/>
              </a:rPr>
              <a:t>24.1M</a:t>
            </a:r>
            <a:endParaRPr b="1" sz="600">
              <a:solidFill>
                <a:srgbClr val="FF5253"/>
              </a:solidFill>
              <a:latin typeface="Montserrat"/>
              <a:ea typeface="Montserrat"/>
              <a:cs typeface="Montserrat"/>
              <a:sym typeface="Montserrat"/>
            </a:endParaRPr>
          </a:p>
        </p:txBody>
      </p:sp>
      <p:sp>
        <p:nvSpPr>
          <p:cNvPr id="1684" name="Google Shape;1684;p257"/>
          <p:cNvSpPr txBox="1"/>
          <p:nvPr/>
        </p:nvSpPr>
        <p:spPr>
          <a:xfrm>
            <a:off x="7493117" y="2579440"/>
            <a:ext cx="169800" cy="9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600">
                <a:solidFill>
                  <a:srgbClr val="FF5253"/>
                </a:solidFill>
                <a:latin typeface="Montserrat"/>
                <a:ea typeface="Montserrat"/>
                <a:cs typeface="Montserrat"/>
                <a:sym typeface="Montserrat"/>
              </a:rPr>
              <a:t>24M</a:t>
            </a:r>
            <a:endParaRPr b="1" sz="600">
              <a:solidFill>
                <a:srgbClr val="FF5253"/>
              </a:solidFill>
              <a:latin typeface="Montserrat"/>
              <a:ea typeface="Montserrat"/>
              <a:cs typeface="Montserrat"/>
              <a:sym typeface="Montserrat"/>
            </a:endParaRPr>
          </a:p>
        </p:txBody>
      </p:sp>
      <p:sp>
        <p:nvSpPr>
          <p:cNvPr id="1685" name="Google Shape;1685;p257"/>
          <p:cNvSpPr txBox="1"/>
          <p:nvPr/>
        </p:nvSpPr>
        <p:spPr>
          <a:xfrm>
            <a:off x="7249584" y="2757657"/>
            <a:ext cx="255000" cy="9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600">
                <a:solidFill>
                  <a:srgbClr val="FF5253"/>
                </a:solidFill>
                <a:latin typeface="Montserrat"/>
                <a:ea typeface="Montserrat"/>
                <a:cs typeface="Montserrat"/>
                <a:sym typeface="Montserrat"/>
              </a:rPr>
              <a:t>23.4M</a:t>
            </a:r>
            <a:endParaRPr b="1" sz="600">
              <a:solidFill>
                <a:srgbClr val="FF5253"/>
              </a:solidFill>
              <a:latin typeface="Montserrat"/>
              <a:ea typeface="Montserrat"/>
              <a:cs typeface="Montserrat"/>
              <a:sym typeface="Montserrat"/>
            </a:endParaRPr>
          </a:p>
        </p:txBody>
      </p:sp>
      <p:sp>
        <p:nvSpPr>
          <p:cNvPr id="1686" name="Google Shape;1686;p257"/>
          <p:cNvSpPr txBox="1"/>
          <p:nvPr/>
        </p:nvSpPr>
        <p:spPr>
          <a:xfrm>
            <a:off x="7043569" y="2921407"/>
            <a:ext cx="255000" cy="9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600">
                <a:solidFill>
                  <a:srgbClr val="FF5253"/>
                </a:solidFill>
                <a:latin typeface="Montserrat"/>
                <a:ea typeface="Montserrat"/>
                <a:cs typeface="Montserrat"/>
                <a:sym typeface="Montserrat"/>
              </a:rPr>
              <a:t>22.9M</a:t>
            </a:r>
            <a:endParaRPr b="1" sz="600">
              <a:solidFill>
                <a:srgbClr val="FF5253"/>
              </a:solidFill>
              <a:latin typeface="Montserrat"/>
              <a:ea typeface="Montserrat"/>
              <a:cs typeface="Montserrat"/>
              <a:sym typeface="Montserrat"/>
            </a:endParaRPr>
          </a:p>
        </p:txBody>
      </p:sp>
      <p:sp>
        <p:nvSpPr>
          <p:cNvPr id="1687" name="Google Shape;1687;p257"/>
          <p:cNvSpPr txBox="1"/>
          <p:nvPr/>
        </p:nvSpPr>
        <p:spPr>
          <a:xfrm>
            <a:off x="6853683" y="3064132"/>
            <a:ext cx="255000" cy="9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600">
                <a:solidFill>
                  <a:srgbClr val="FF5253"/>
                </a:solidFill>
                <a:latin typeface="Montserrat"/>
                <a:ea typeface="Montserrat"/>
                <a:cs typeface="Montserrat"/>
                <a:sym typeface="Montserrat"/>
              </a:rPr>
              <a:t>22.4M</a:t>
            </a:r>
            <a:endParaRPr b="1" sz="600">
              <a:solidFill>
                <a:srgbClr val="FF5253"/>
              </a:solidFill>
              <a:latin typeface="Montserrat"/>
              <a:ea typeface="Montserrat"/>
              <a:cs typeface="Montserrat"/>
              <a:sym typeface="Montserrat"/>
            </a:endParaRPr>
          </a:p>
        </p:txBody>
      </p:sp>
      <p:sp>
        <p:nvSpPr>
          <p:cNvPr id="1688" name="Google Shape;1688;p257"/>
          <p:cNvSpPr txBox="1"/>
          <p:nvPr/>
        </p:nvSpPr>
        <p:spPr>
          <a:xfrm>
            <a:off x="6671374" y="3201044"/>
            <a:ext cx="231300" cy="92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b="1" lang="en" sz="600">
                <a:solidFill>
                  <a:srgbClr val="FF5253"/>
                </a:solidFill>
                <a:latin typeface="Montserrat"/>
                <a:ea typeface="Montserrat"/>
                <a:cs typeface="Montserrat"/>
                <a:sym typeface="Montserrat"/>
              </a:rPr>
              <a:t>21.9M</a:t>
            </a:r>
            <a:endParaRPr b="1" sz="600">
              <a:solidFill>
                <a:srgbClr val="FF5253"/>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sp>
        <p:nvSpPr>
          <p:cNvPr id="1693" name="Google Shape;1693;p258"/>
          <p:cNvSpPr/>
          <p:nvPr/>
        </p:nvSpPr>
        <p:spPr>
          <a:xfrm>
            <a:off x="8596792" y="4601400"/>
            <a:ext cx="318600" cy="318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694" name="Google Shape;1694;p258"/>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1695" name="Google Shape;1695;p258"/>
          <p:cNvSpPr txBox="1"/>
          <p:nvPr>
            <p:ph idx="1" type="body"/>
          </p:nvPr>
        </p:nvSpPr>
        <p:spPr>
          <a:xfrm>
            <a:off x="817200" y="2144400"/>
            <a:ext cx="7509600" cy="2457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u="none"/>
              <a:t>Contractors can guide homeowners through the renovation process, including financing</a:t>
            </a:r>
            <a:endParaRPr sz="2400" u="none"/>
          </a:p>
          <a:p>
            <a:pPr indent="-381000" lvl="0" marL="457200" rtl="0" algn="l">
              <a:spcBef>
                <a:spcPts val="0"/>
              </a:spcBef>
              <a:spcAft>
                <a:spcPts val="0"/>
              </a:spcAft>
              <a:buSzPts val="2400"/>
              <a:buChar char="●"/>
            </a:pPr>
            <a:r>
              <a:rPr lang="en" sz="2400" u="none"/>
              <a:t>Homeowners might hold off until they can secure financing</a:t>
            </a:r>
            <a:endParaRPr sz="2400" u="none"/>
          </a:p>
          <a:p>
            <a:pPr indent="-381000" lvl="0" marL="457200" rtl="0" algn="l">
              <a:spcBef>
                <a:spcPts val="0"/>
              </a:spcBef>
              <a:spcAft>
                <a:spcPts val="0"/>
              </a:spcAft>
              <a:buSzPts val="2400"/>
              <a:buChar char="●"/>
            </a:pPr>
            <a:r>
              <a:rPr lang="en" sz="2400" u="none"/>
              <a:t>Homeowners may want to increase scope once they’ve secured financing</a:t>
            </a:r>
            <a:endParaRPr sz="2400" u="none"/>
          </a:p>
          <a:p>
            <a:pPr indent="0" lvl="0" marL="0" rtl="0" algn="l">
              <a:spcBef>
                <a:spcPts val="0"/>
              </a:spcBef>
              <a:spcAft>
                <a:spcPts val="0"/>
              </a:spcAft>
              <a:buNone/>
            </a:pPr>
            <a:r>
              <a:t/>
            </a:r>
            <a:endParaRPr u="none"/>
          </a:p>
          <a:p>
            <a:pPr indent="0" lvl="0" marL="0" rtl="0" algn="l">
              <a:spcBef>
                <a:spcPts val="0"/>
              </a:spcBef>
              <a:spcAft>
                <a:spcPts val="0"/>
              </a:spcAft>
              <a:buNone/>
            </a:pPr>
            <a:r>
              <a:t/>
            </a:r>
            <a:endParaRPr u="none"/>
          </a:p>
        </p:txBody>
      </p:sp>
      <p:sp>
        <p:nvSpPr>
          <p:cNvPr id="1696" name="Google Shape;1696;p258"/>
          <p:cNvSpPr txBox="1"/>
          <p:nvPr>
            <p:ph type="title"/>
          </p:nvPr>
        </p:nvSpPr>
        <p:spPr>
          <a:xfrm>
            <a:off x="869355" y="671450"/>
            <a:ext cx="7860000" cy="83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t>Financing offers strengthen proposals</a:t>
            </a:r>
            <a:endParaRPr sz="4200"/>
          </a:p>
        </p:txBody>
      </p:sp>
      <p:pic>
        <p:nvPicPr>
          <p:cNvPr id="1697" name="Google Shape;1697;p258" title="beam-favicon-large.png"/>
          <p:cNvPicPr preferRelativeResize="0"/>
          <p:nvPr>
            <p:ph idx="7" type="pic"/>
          </p:nvPr>
        </p:nvPicPr>
        <p:blipFill rotWithShape="1">
          <a:blip r:embed="rId3">
            <a:alphaModFix/>
          </a:blip>
          <a:srcRect b="0" l="0" r="0" t="0"/>
          <a:stretch/>
        </p:blipFill>
        <p:spPr>
          <a:xfrm>
            <a:off x="8596800" y="223475"/>
            <a:ext cx="318600" cy="3186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1" name="Shape 1701"/>
        <p:cNvGrpSpPr/>
        <p:nvPr/>
      </p:nvGrpSpPr>
      <p:grpSpPr>
        <a:xfrm>
          <a:off x="0" y="0"/>
          <a:ext cx="0" cy="0"/>
          <a:chOff x="0" y="0"/>
          <a:chExt cx="0" cy="0"/>
        </a:xfrm>
      </p:grpSpPr>
      <p:sp>
        <p:nvSpPr>
          <p:cNvPr id="1702" name="Google Shape;1702;p259"/>
          <p:cNvSpPr txBox="1"/>
          <p:nvPr>
            <p:ph type="ctrTitle"/>
          </p:nvPr>
        </p:nvSpPr>
        <p:spPr>
          <a:xfrm>
            <a:off x="435650" y="367750"/>
            <a:ext cx="8204700" cy="503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How do Contractors benefit from offering financing?</a:t>
            </a:r>
            <a:endParaRPr/>
          </a:p>
        </p:txBody>
      </p:sp>
      <p:sp>
        <p:nvSpPr>
          <p:cNvPr id="1703" name="Google Shape;1703;p259"/>
          <p:cNvSpPr txBox="1"/>
          <p:nvPr>
            <p:ph idx="1" type="body"/>
          </p:nvPr>
        </p:nvSpPr>
        <p:spPr>
          <a:xfrm>
            <a:off x="612900" y="1530000"/>
            <a:ext cx="8204700" cy="20835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en" sz="1800"/>
              <a:t>100% wishlist ≠ 100% of budget</a:t>
            </a:r>
            <a:endParaRPr b="1" sz="1800"/>
          </a:p>
          <a:p>
            <a:pPr indent="-342900" lvl="1" marL="914400" rtl="0" algn="l">
              <a:spcBef>
                <a:spcPts val="0"/>
              </a:spcBef>
              <a:spcAft>
                <a:spcPts val="0"/>
              </a:spcAft>
              <a:buSzPts val="1800"/>
              <a:buChar char="○"/>
            </a:pPr>
            <a:r>
              <a:rPr lang="en" sz="1800"/>
              <a:t>Capitalize on upselling opportunities</a:t>
            </a:r>
            <a:endParaRPr sz="1800"/>
          </a:p>
          <a:p>
            <a:pPr indent="-342900" lvl="0" marL="457200" rtl="0" algn="l">
              <a:spcBef>
                <a:spcPts val="0"/>
              </a:spcBef>
              <a:spcAft>
                <a:spcPts val="0"/>
              </a:spcAft>
              <a:buSzPts val="1800"/>
              <a:buChar char="●"/>
            </a:pPr>
            <a:r>
              <a:rPr b="1" lang="en" sz="1800"/>
              <a:t>Increase project sizes</a:t>
            </a:r>
            <a:r>
              <a:rPr lang="en" sz="1800"/>
              <a:t> - Help homeowners consider the renovation as a monthly expense rather than a lump sum payment.  Turn a savings exercise into a budgeting exercise</a:t>
            </a:r>
            <a:endParaRPr sz="1800"/>
          </a:p>
          <a:p>
            <a:pPr indent="-342900" lvl="0" marL="457200" rtl="0" algn="l">
              <a:spcBef>
                <a:spcPts val="0"/>
              </a:spcBef>
              <a:spcAft>
                <a:spcPts val="0"/>
              </a:spcAft>
              <a:buSzPts val="1800"/>
              <a:buChar char="●"/>
            </a:pPr>
            <a:r>
              <a:rPr b="1" lang="en" sz="1800"/>
              <a:t>Increase conversion rates</a:t>
            </a:r>
            <a:r>
              <a:rPr lang="en" sz="1800"/>
              <a:t> on projects where financing is a hurdle, or where customer wishlist was more expensive than they initially thought</a:t>
            </a:r>
            <a:endParaRPr sz="1800"/>
          </a:p>
          <a:p>
            <a:pPr indent="0" lvl="0" marL="457200" rtl="0" algn="l">
              <a:spcBef>
                <a:spcPts val="1600"/>
              </a:spcBef>
              <a:spcAft>
                <a:spcPts val="1600"/>
              </a:spcAft>
              <a:buNone/>
            </a:pPr>
            <a:r>
              <a:t/>
            </a:r>
            <a:endParaRPr sz="1400"/>
          </a:p>
        </p:txBody>
      </p:sp>
      <p:pic>
        <p:nvPicPr>
          <p:cNvPr id="1704" name="Google Shape;1704;p259" title="beam-favicon-large.png"/>
          <p:cNvPicPr preferRelativeResize="0"/>
          <p:nvPr>
            <p:ph idx="2" type="pic"/>
          </p:nvPr>
        </p:nvPicPr>
        <p:blipFill rotWithShape="1">
          <a:blip r:embed="rId3">
            <a:alphaModFix/>
          </a:blip>
          <a:srcRect b="0" l="0" r="0" t="0"/>
          <a:stretch/>
        </p:blipFill>
        <p:spPr>
          <a:xfrm>
            <a:off x="8596800" y="223475"/>
            <a:ext cx="318600" cy="318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sp>
        <p:nvSpPr>
          <p:cNvPr id="1709" name="Google Shape;1709;p260"/>
          <p:cNvSpPr/>
          <p:nvPr/>
        </p:nvSpPr>
        <p:spPr>
          <a:xfrm>
            <a:off x="8596792" y="4601400"/>
            <a:ext cx="318600" cy="3186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710" name="Google Shape;1710;p260"/>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sp>
        <p:nvSpPr>
          <p:cNvPr id="1711" name="Google Shape;1711;p260"/>
          <p:cNvSpPr txBox="1"/>
          <p:nvPr>
            <p:ph idx="2" type="body"/>
          </p:nvPr>
        </p:nvSpPr>
        <p:spPr>
          <a:xfrm>
            <a:off x="5235225" y="750869"/>
            <a:ext cx="3729900" cy="8109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Embedding financing in the proposal</a:t>
            </a:r>
            <a:endParaRPr/>
          </a:p>
        </p:txBody>
      </p:sp>
      <p:sp>
        <p:nvSpPr>
          <p:cNvPr id="1712" name="Google Shape;1712;p260"/>
          <p:cNvSpPr txBox="1"/>
          <p:nvPr>
            <p:ph type="title"/>
          </p:nvPr>
        </p:nvSpPr>
        <p:spPr>
          <a:xfrm>
            <a:off x="5257467" y="327150"/>
            <a:ext cx="2743200" cy="393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rPr>
              <a:t>Presenting Financing</a:t>
            </a:r>
            <a:endParaRPr>
              <a:solidFill>
                <a:schemeClr val="dk2"/>
              </a:solidFill>
            </a:endParaRPr>
          </a:p>
        </p:txBody>
      </p:sp>
      <p:sp>
        <p:nvSpPr>
          <p:cNvPr id="1713" name="Google Shape;1713;p260"/>
          <p:cNvSpPr txBox="1"/>
          <p:nvPr>
            <p:ph idx="1" type="body"/>
          </p:nvPr>
        </p:nvSpPr>
        <p:spPr>
          <a:xfrm>
            <a:off x="5235225" y="1895750"/>
            <a:ext cx="3798300" cy="2585400"/>
          </a:xfrm>
          <a:prstGeom prst="rect">
            <a:avLst/>
          </a:prstGeom>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SzPts val="1400"/>
              <a:buChar char="●"/>
            </a:pPr>
            <a:r>
              <a:rPr lang="en"/>
              <a:t>Rather than separat</a:t>
            </a:r>
            <a:r>
              <a:rPr lang="en"/>
              <a:t>ing</a:t>
            </a:r>
            <a:r>
              <a:rPr lang="en"/>
              <a:t> financing from the proposal, show a manageable monthly price to homeowners as part of the estimate</a:t>
            </a:r>
            <a:endParaRPr/>
          </a:p>
          <a:p>
            <a:pPr indent="-317500" lvl="0" marL="457200" marR="0" rtl="0" algn="l">
              <a:lnSpc>
                <a:spcPct val="100000"/>
              </a:lnSpc>
              <a:spcBef>
                <a:spcPts val="0"/>
              </a:spcBef>
              <a:spcAft>
                <a:spcPts val="0"/>
              </a:spcAft>
              <a:buSzPts val="1400"/>
              <a:buChar char="●"/>
            </a:pPr>
            <a:r>
              <a:rPr lang="en">
                <a:solidFill>
                  <a:srgbClr val="15151B"/>
                </a:solidFill>
              </a:rPr>
              <a:t>Financing shouldn’t be taboo, but homeowners might not always feel comfortable asking about it</a:t>
            </a:r>
            <a:endParaRPr>
              <a:solidFill>
                <a:srgbClr val="15151B"/>
              </a:solidFill>
            </a:endParaRPr>
          </a:p>
          <a:p>
            <a:pPr indent="-317500" lvl="0" marL="457200" marR="0" rtl="0" algn="l">
              <a:lnSpc>
                <a:spcPct val="100000"/>
              </a:lnSpc>
              <a:spcBef>
                <a:spcPts val="0"/>
              </a:spcBef>
              <a:spcAft>
                <a:spcPts val="0"/>
              </a:spcAft>
              <a:buClr>
                <a:srgbClr val="15151B"/>
              </a:buClr>
              <a:buSzPts val="1400"/>
              <a:buChar char="●"/>
            </a:pPr>
            <a:r>
              <a:rPr lang="en">
                <a:solidFill>
                  <a:srgbClr val="15151B"/>
                </a:solidFill>
              </a:rPr>
              <a:t>Link directly to the pre-qualification process </a:t>
            </a:r>
            <a:endParaRPr>
              <a:solidFill>
                <a:srgbClr val="15151B"/>
              </a:solidFill>
            </a:endParaRPr>
          </a:p>
        </p:txBody>
      </p:sp>
      <p:pic>
        <p:nvPicPr>
          <p:cNvPr id="1714" name="Google Shape;1714;p260" title="beam-favicon-large.png"/>
          <p:cNvPicPr preferRelativeResize="0"/>
          <p:nvPr>
            <p:ph idx="5" type="pic"/>
          </p:nvPr>
        </p:nvPicPr>
        <p:blipFill rotWithShape="1">
          <a:blip r:embed="rId3">
            <a:alphaModFix/>
          </a:blip>
          <a:srcRect b="0" l="0" r="0" t="0"/>
          <a:stretch/>
        </p:blipFill>
        <p:spPr>
          <a:xfrm>
            <a:off x="8596800" y="223475"/>
            <a:ext cx="318600" cy="318600"/>
          </a:xfrm>
          <a:prstGeom prst="rect">
            <a:avLst/>
          </a:prstGeom>
        </p:spPr>
      </p:pic>
      <p:pic>
        <p:nvPicPr>
          <p:cNvPr id="1715" name="Google Shape;1715;p260"/>
          <p:cNvPicPr preferRelativeResize="0"/>
          <p:nvPr/>
        </p:nvPicPr>
        <p:blipFill>
          <a:blip r:embed="rId4">
            <a:alphaModFix/>
          </a:blip>
          <a:stretch>
            <a:fillRect/>
          </a:stretch>
        </p:blipFill>
        <p:spPr>
          <a:xfrm>
            <a:off x="347550" y="921075"/>
            <a:ext cx="4580555" cy="3560076"/>
          </a:xfrm>
          <a:prstGeom prst="rect">
            <a:avLst/>
          </a:prstGeom>
          <a:noFill/>
          <a:ln>
            <a:noFill/>
          </a:ln>
          <a:effectLst>
            <a:outerShdw blurRad="57150" rotWithShape="0" algn="bl" dir="5400000" dist="9525">
              <a:srgbClr val="000000">
                <a:alpha val="12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261"/>
          <p:cNvSpPr/>
          <p:nvPr/>
        </p:nvSpPr>
        <p:spPr>
          <a:xfrm>
            <a:off x="8596792" y="4601400"/>
            <a:ext cx="318600" cy="318600"/>
          </a:xfrm>
          <a:prstGeom prst="ellipse">
            <a:avLst/>
          </a:prstGeom>
          <a:solidFill>
            <a:schemeClr val="accent2"/>
          </a:solid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1" sz="1000">
              <a:solidFill>
                <a:srgbClr val="15151B"/>
              </a:solidFill>
              <a:latin typeface="Albert Sans"/>
              <a:ea typeface="Albert Sans"/>
              <a:cs typeface="Albert Sans"/>
              <a:sym typeface="Albert Sans"/>
            </a:endParaRPr>
          </a:p>
        </p:txBody>
      </p:sp>
      <p:sp>
        <p:nvSpPr>
          <p:cNvPr id="1721" name="Google Shape;1721;p261"/>
          <p:cNvSpPr txBox="1"/>
          <p:nvPr>
            <p:ph idx="12" type="sldNum"/>
          </p:nvPr>
        </p:nvSpPr>
        <p:spPr>
          <a:xfrm>
            <a:off x="8481759" y="4563901"/>
            <a:ext cx="548700" cy="39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sz="1000">
                <a:solidFill>
                  <a:schemeClr val="dk2"/>
                </a:solidFill>
                <a:latin typeface="Albert Sans"/>
                <a:ea typeface="Albert Sans"/>
                <a:cs typeface="Albert Sans"/>
                <a:sym typeface="Albert Sans"/>
              </a:rPr>
              <a:t>‹#›</a:t>
            </a:fld>
            <a:endParaRPr sz="1000">
              <a:solidFill>
                <a:schemeClr val="dk2"/>
              </a:solidFill>
              <a:latin typeface="Albert Sans"/>
              <a:ea typeface="Albert Sans"/>
              <a:cs typeface="Albert Sans"/>
              <a:sym typeface="Albert Sans"/>
            </a:endParaRPr>
          </a:p>
        </p:txBody>
      </p:sp>
      <p:pic>
        <p:nvPicPr>
          <p:cNvPr id="1722" name="Google Shape;1722;p261" title="beam-favicon-large.png"/>
          <p:cNvPicPr preferRelativeResize="0"/>
          <p:nvPr>
            <p:ph idx="7" type="pic"/>
          </p:nvPr>
        </p:nvPicPr>
        <p:blipFill rotWithShape="1">
          <a:blip r:embed="rId3">
            <a:alphaModFix/>
          </a:blip>
          <a:srcRect b="0" l="0" r="0" t="0"/>
          <a:stretch/>
        </p:blipFill>
        <p:spPr>
          <a:xfrm>
            <a:off x="8596800" y="223475"/>
            <a:ext cx="318600" cy="318600"/>
          </a:xfrm>
          <a:prstGeom prst="rect">
            <a:avLst/>
          </a:prstGeom>
        </p:spPr>
      </p:pic>
      <p:pic>
        <p:nvPicPr>
          <p:cNvPr id="1723" name="Google Shape;1723;p261" title="Screenshot 2025-05-23 at 1.39.25 PM.png"/>
          <p:cNvPicPr preferRelativeResize="0"/>
          <p:nvPr/>
        </p:nvPicPr>
        <p:blipFill rotWithShape="1">
          <a:blip r:embed="rId4">
            <a:alphaModFix/>
          </a:blip>
          <a:srcRect b="2496" l="0" r="0" t="0"/>
          <a:stretch/>
        </p:blipFill>
        <p:spPr>
          <a:xfrm>
            <a:off x="380650" y="579763"/>
            <a:ext cx="8101100" cy="39839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ales Pitch">
  <a:themeElements>
    <a:clrScheme name="Simple Light">
      <a:dk1>
        <a:srgbClr val="08005F"/>
      </a:dk1>
      <a:lt1>
        <a:srgbClr val="FFFFFF"/>
      </a:lt1>
      <a:dk2>
        <a:srgbClr val="0E172A"/>
      </a:dk2>
      <a:lt2>
        <a:srgbClr val="B1A1FF"/>
      </a:lt2>
      <a:accent1>
        <a:srgbClr val="FF9158"/>
      </a:accent1>
      <a:accent2>
        <a:srgbClr val="BFE8FF"/>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les Pitch">
  <a:themeElements>
    <a:clrScheme name="Simple Light">
      <a:dk1>
        <a:srgbClr val="08005F"/>
      </a:dk1>
      <a:lt1>
        <a:srgbClr val="FFFFFF"/>
      </a:lt1>
      <a:dk2>
        <a:srgbClr val="000000"/>
      </a:dk2>
      <a:lt2>
        <a:srgbClr val="B1A1FF"/>
      </a:lt2>
      <a:accent1>
        <a:srgbClr val="A1FF5F"/>
      </a:accent1>
      <a:accent2>
        <a:srgbClr val="1BBE90"/>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ales Pitch">
  <a:themeElements>
    <a:clrScheme name="Simple Light">
      <a:dk1>
        <a:srgbClr val="08005F"/>
      </a:dk1>
      <a:lt1>
        <a:srgbClr val="FFFFFF"/>
      </a:lt1>
      <a:dk2>
        <a:srgbClr val="0E172A"/>
      </a:dk2>
      <a:lt2>
        <a:srgbClr val="F87029"/>
      </a:lt2>
      <a:accent1>
        <a:srgbClr val="A1FF5F"/>
      </a:accent1>
      <a:accent2>
        <a:srgbClr val="1BBE90"/>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ales Pitch">
  <a:themeElements>
    <a:clrScheme name="Simple Light">
      <a:dk1>
        <a:srgbClr val="08005F"/>
      </a:dk1>
      <a:lt1>
        <a:srgbClr val="FFFFFF"/>
      </a:lt1>
      <a:dk2>
        <a:srgbClr val="0E172A"/>
      </a:dk2>
      <a:lt2>
        <a:srgbClr val="FF9158"/>
      </a:lt2>
      <a:accent1>
        <a:srgbClr val="A1FF5F"/>
      </a:accent1>
      <a:accent2>
        <a:srgbClr val="1BBE90"/>
      </a:accent2>
      <a:accent3>
        <a:srgbClr val="0A485F"/>
      </a:accent3>
      <a:accent4>
        <a:srgbClr val="9ACAE0"/>
      </a:accent4>
      <a:accent5>
        <a:srgbClr val="D1D1EB"/>
      </a:accent5>
      <a:accent6>
        <a:srgbClr val="2837DB"/>
      </a:accent6>
      <a:hlink>
        <a:srgbClr val="2837D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enoFi">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